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80" r:id="rId3"/>
    <p:sldId id="359" r:id="rId4"/>
    <p:sldId id="349" r:id="rId5"/>
    <p:sldId id="369" r:id="rId6"/>
    <p:sldId id="282" r:id="rId7"/>
    <p:sldId id="315" r:id="rId8"/>
    <p:sldId id="358" r:id="rId9"/>
    <p:sldId id="366" r:id="rId10"/>
    <p:sldId id="302" r:id="rId11"/>
    <p:sldId id="304" r:id="rId12"/>
    <p:sldId id="293" r:id="rId13"/>
    <p:sldId id="287" r:id="rId14"/>
    <p:sldId id="347" r:id="rId15"/>
    <p:sldId id="318" r:id="rId16"/>
    <p:sldId id="297" r:id="rId17"/>
    <p:sldId id="368" r:id="rId18"/>
    <p:sldId id="257" r:id="rId19"/>
    <p:sldId id="348" r:id="rId20"/>
    <p:sldId id="360" r:id="rId21"/>
    <p:sldId id="361" r:id="rId22"/>
    <p:sldId id="364" r:id="rId23"/>
    <p:sldId id="362" r:id="rId24"/>
    <p:sldId id="298" r:id="rId25"/>
    <p:sldId id="317" r:id="rId26"/>
    <p:sldId id="370" r:id="rId27"/>
    <p:sldId id="296" r:id="rId28"/>
    <p:sldId id="345" r:id="rId29"/>
    <p:sldId id="372" r:id="rId30"/>
    <p:sldId id="295" r:id="rId31"/>
    <p:sldId id="371" r:id="rId32"/>
    <p:sldId id="374" r:id="rId33"/>
    <p:sldId id="352" r:id="rId34"/>
    <p:sldId id="350" r:id="rId35"/>
    <p:sldId id="354" r:id="rId36"/>
    <p:sldId id="356" r:id="rId37"/>
    <p:sldId id="357" r:id="rId38"/>
    <p:sldId id="320" r:id="rId39"/>
    <p:sldId id="351" r:id="rId40"/>
    <p:sldId id="353" r:id="rId41"/>
    <p:sldId id="375" r:id="rId42"/>
    <p:sldId id="376" r:id="rId43"/>
    <p:sldId id="377" r:id="rId44"/>
    <p:sldId id="367" r:id="rId45"/>
    <p:sldId id="346" r:id="rId4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77007" autoAdjust="0"/>
  </p:normalViewPr>
  <p:slideViewPr>
    <p:cSldViewPr>
      <p:cViewPr varScale="1">
        <p:scale>
          <a:sx n="129" d="100"/>
          <a:sy n="129" d="100"/>
        </p:scale>
        <p:origin x="1696" y="192"/>
      </p:cViewPr>
      <p:guideLst>
        <p:guide orient="horz" pos="1620"/>
        <p:guide pos="2901"/>
      </p:guideLst>
    </p:cSldViewPr>
  </p:slideViewPr>
  <p:outlineViewPr>
    <p:cViewPr>
      <p:scale>
        <a:sx n="33" d="100"/>
        <a:sy n="33" d="100"/>
      </p:scale>
      <p:origin x="3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216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SW Projects success rate*</a:t>
            </a:r>
          </a:p>
        </c:rich>
      </c:tx>
      <c:layout>
        <c:manualLayout>
          <c:xMode val="edge"/>
          <c:yMode val="edge"/>
          <c:x val="0.22347403945504923"/>
          <c:y val="0.90051542315652533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1F6F-3349-B398-632FEBDED005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1F6F-3349-B398-632FEBDED005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1F6F-3349-B398-632FEBDED005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1F6F-3349-B398-632FEBDED005}"/>
              </c:ext>
            </c:extLst>
          </c:dPt>
          <c:dLbls>
            <c:dLbl>
              <c:idx val="0"/>
              <c:layout>
                <c:manualLayout>
                  <c:x val="-0.11379226684386699"/>
                  <c:y val="6.3636231017228498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Successful
39%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1F6F-3349-B398-632FEBDED005}"/>
                </c:ext>
              </c:extLst>
            </c:dLbl>
            <c:dLbl>
              <c:idx val="1"/>
              <c:layout>
                <c:manualLayout>
                  <c:x val="0.107832461586442"/>
                  <c:y val="-0.176357787859779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US"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F6F-3349-B398-632FEBDED005}"/>
                </c:ext>
              </c:extLst>
            </c:dLbl>
            <c:dLbl>
              <c:idx val="2"/>
              <c:layout>
                <c:manualLayout>
                  <c:x val="7.0668615190419198E-2"/>
                  <c:y val="0.165957563202964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US"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F6F-3349-B398-632FEBDED0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Successful</c:v>
                </c:pt>
                <c:pt idx="1">
                  <c:v>Challenged</c:v>
                </c:pt>
                <c:pt idx="2">
                  <c:v>Failed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0.39</c:v>
                </c:pt>
                <c:pt idx="1">
                  <c:v>0.43</c:v>
                </c:pt>
                <c:pt idx="2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6F-3349-B398-632FEBDED00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en-US"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334C4-63FF-8749-BECE-515D923C42D6}" type="doc">
      <dgm:prSet loTypeId="urn:microsoft.com/office/officeart/2005/8/layout/hierarchy1#1" loCatId="" qsTypeId="urn:microsoft.com/office/officeart/2005/8/quickstyle/simple1#1" qsCatId="simple" csTypeId="urn:microsoft.com/office/officeart/2005/8/colors/colorful4#1" csCatId="colorful" phldr="1"/>
      <dgm:spPr/>
      <dgm:t>
        <a:bodyPr/>
        <a:lstStyle/>
        <a:p>
          <a:endParaRPr lang="en-US"/>
        </a:p>
      </dgm:t>
    </dgm:pt>
    <dgm:pt modelId="{DAD997E5-D389-3540-AC9D-0F7C2A900436}">
      <dgm:prSet phldrT="[Text]"/>
      <dgm:spPr/>
      <dgm:t>
        <a:bodyPr/>
        <a:lstStyle/>
        <a:p>
          <a:r>
            <a:rPr lang="en-US" dirty="0" err="1"/>
            <a:t>Deakin</a:t>
          </a:r>
          <a:endParaRPr lang="en-US" dirty="0"/>
        </a:p>
      </dgm:t>
    </dgm:pt>
    <dgm:pt modelId="{44BE199B-D7E1-4B47-88C4-032E6C90CCAA}" type="parTrans" cxnId="{C2DE11A0-01A9-0C42-9FDF-2E2C4848FA63}">
      <dgm:prSet/>
      <dgm:spPr/>
      <dgm:t>
        <a:bodyPr/>
        <a:lstStyle/>
        <a:p>
          <a:endParaRPr lang="en-US"/>
        </a:p>
      </dgm:t>
    </dgm:pt>
    <dgm:pt modelId="{D15D94B0-9C20-2341-9A02-C0D0A8C542D1}" type="sibTrans" cxnId="{C2DE11A0-01A9-0C42-9FDF-2E2C4848FA63}">
      <dgm:prSet/>
      <dgm:spPr/>
      <dgm:t>
        <a:bodyPr/>
        <a:lstStyle/>
        <a:p>
          <a:endParaRPr lang="en-US"/>
        </a:p>
      </dgm:t>
    </dgm:pt>
    <dgm:pt modelId="{27D94A17-E298-E64F-8A31-AC9FCA06CC26}">
      <dgm:prSet phldrT="[Text]"/>
      <dgm:spPr/>
      <dgm:t>
        <a:bodyPr/>
        <a:lstStyle/>
        <a:p>
          <a:r>
            <a:rPr lang="en-US" dirty="0"/>
            <a:t>Teaching &amp; Learning</a:t>
          </a:r>
        </a:p>
      </dgm:t>
    </dgm:pt>
    <dgm:pt modelId="{CB5ED99F-6298-DF4C-8EB1-7EC1932B1733}" type="parTrans" cxnId="{B5C2F141-35C5-EB4C-B74E-C4194578BD54}">
      <dgm:prSet/>
      <dgm:spPr/>
      <dgm:t>
        <a:bodyPr/>
        <a:lstStyle/>
        <a:p>
          <a:endParaRPr lang="en-US"/>
        </a:p>
      </dgm:t>
    </dgm:pt>
    <dgm:pt modelId="{B59AFA28-BE99-C348-8E6E-DFBF166ADBDA}" type="sibTrans" cxnId="{B5C2F141-35C5-EB4C-B74E-C4194578BD54}">
      <dgm:prSet/>
      <dgm:spPr/>
      <dgm:t>
        <a:bodyPr/>
        <a:lstStyle/>
        <a:p>
          <a:endParaRPr lang="en-US"/>
        </a:p>
      </dgm:t>
    </dgm:pt>
    <dgm:pt modelId="{01DDECE2-EC83-914F-AFA1-9BC9D299E580}">
      <dgm:prSet phldrT="[Text]"/>
      <dgm:spPr/>
      <dgm:t>
        <a:bodyPr/>
        <a:lstStyle/>
        <a:p>
          <a:r>
            <a:rPr lang="en-US" dirty="0"/>
            <a:t>Research &amp; </a:t>
          </a:r>
          <a:r>
            <a:rPr lang="en-US" dirty="0" err="1"/>
            <a:t>Innovatoin</a:t>
          </a:r>
          <a:endParaRPr lang="en-US" dirty="0"/>
        </a:p>
      </dgm:t>
    </dgm:pt>
    <dgm:pt modelId="{3C6463AD-E65C-C54B-892A-6F35CC592894}" type="parTrans" cxnId="{2E8C1989-791B-BF45-B77C-132B3900250E}">
      <dgm:prSet/>
      <dgm:spPr/>
      <dgm:t>
        <a:bodyPr/>
        <a:lstStyle/>
        <a:p>
          <a:endParaRPr lang="en-US"/>
        </a:p>
      </dgm:t>
    </dgm:pt>
    <dgm:pt modelId="{2F9EA95C-4DA1-714A-91C2-06AF6CED5AA7}" type="sibTrans" cxnId="{2E8C1989-791B-BF45-B77C-132B3900250E}">
      <dgm:prSet/>
      <dgm:spPr/>
      <dgm:t>
        <a:bodyPr/>
        <a:lstStyle/>
        <a:p>
          <a:endParaRPr lang="en-US"/>
        </a:p>
      </dgm:t>
    </dgm:pt>
    <dgm:pt modelId="{F2F28EBB-46BF-EE44-840A-357FC40567CB}">
      <dgm:prSet phldrT="[Text]"/>
      <dgm:spPr/>
      <dgm:t>
        <a:bodyPr/>
        <a:lstStyle/>
        <a:p>
          <a:r>
            <a:rPr lang="en-US" dirty="0"/>
            <a:t>Industry and Community</a:t>
          </a:r>
        </a:p>
      </dgm:t>
    </dgm:pt>
    <dgm:pt modelId="{82E2F09F-DEA5-9C4D-9348-2C2DAD9FAC8F}" type="parTrans" cxnId="{6372A6D9-1AC9-E445-AFD8-89F8D171A27B}">
      <dgm:prSet/>
      <dgm:spPr/>
      <dgm:t>
        <a:bodyPr/>
        <a:lstStyle/>
        <a:p>
          <a:endParaRPr lang="en-US"/>
        </a:p>
      </dgm:t>
    </dgm:pt>
    <dgm:pt modelId="{09FAAAB1-96A7-FE48-BD2D-319160818B9E}" type="sibTrans" cxnId="{6372A6D9-1AC9-E445-AFD8-89F8D171A27B}">
      <dgm:prSet/>
      <dgm:spPr/>
      <dgm:t>
        <a:bodyPr/>
        <a:lstStyle/>
        <a:p>
          <a:endParaRPr lang="en-US"/>
        </a:p>
      </dgm:t>
    </dgm:pt>
    <dgm:pt modelId="{A0657126-FEA5-444D-A664-8AC8A86D5E74}">
      <dgm:prSet phldrT="[Text]"/>
      <dgm:spPr/>
      <dgm:t>
        <a:bodyPr/>
        <a:lstStyle/>
        <a:p>
          <a:r>
            <a:rPr lang="en-US" dirty="0" err="1"/>
            <a:t>Deakin</a:t>
          </a:r>
          <a:r>
            <a:rPr lang="en-US" dirty="0"/>
            <a:t> Online</a:t>
          </a:r>
        </a:p>
      </dgm:t>
    </dgm:pt>
    <dgm:pt modelId="{D70641EC-1A84-884B-A7AD-F0ADC903748B}" type="parTrans" cxnId="{EC59CD10-33D0-614A-B1B8-6778E5B3FBC7}">
      <dgm:prSet/>
      <dgm:spPr/>
      <dgm:t>
        <a:bodyPr/>
        <a:lstStyle/>
        <a:p>
          <a:endParaRPr lang="en-US"/>
        </a:p>
      </dgm:t>
    </dgm:pt>
    <dgm:pt modelId="{A12C2595-7F4B-1247-B1B5-91905114638B}" type="sibTrans" cxnId="{EC59CD10-33D0-614A-B1B8-6778E5B3FBC7}">
      <dgm:prSet/>
      <dgm:spPr/>
      <dgm:t>
        <a:bodyPr/>
        <a:lstStyle/>
        <a:p>
          <a:endParaRPr lang="en-US"/>
        </a:p>
      </dgm:t>
    </dgm:pt>
    <dgm:pt modelId="{35B47DCE-2FD9-644B-AA3C-D2B7A6A5D86B}">
      <dgm:prSet phldrT="[Text]"/>
      <dgm:spPr/>
      <dgm:t>
        <a:bodyPr/>
        <a:lstStyle/>
        <a:p>
          <a:r>
            <a:rPr lang="en-US" dirty="0"/>
            <a:t>Office 365</a:t>
          </a:r>
        </a:p>
      </dgm:t>
    </dgm:pt>
    <dgm:pt modelId="{88EEC03B-B74A-6F4B-97BE-8A4023658E61}" type="parTrans" cxnId="{B178022A-3F58-4F4C-8D88-8A8AF3CAC3C2}">
      <dgm:prSet/>
      <dgm:spPr/>
      <dgm:t>
        <a:bodyPr/>
        <a:lstStyle/>
        <a:p>
          <a:endParaRPr lang="en-US"/>
        </a:p>
      </dgm:t>
    </dgm:pt>
    <dgm:pt modelId="{E11F30B6-7382-C445-B2FB-0BFEF8D52858}" type="sibTrans" cxnId="{B178022A-3F58-4F4C-8D88-8A8AF3CAC3C2}">
      <dgm:prSet/>
      <dgm:spPr/>
      <dgm:t>
        <a:bodyPr/>
        <a:lstStyle/>
        <a:p>
          <a:endParaRPr lang="en-US"/>
        </a:p>
      </dgm:t>
    </dgm:pt>
    <dgm:pt modelId="{586825F0-9F28-1846-B77D-F16535C9EF66}">
      <dgm:prSet phldrT="[Text]"/>
      <dgm:spPr/>
      <dgm:t>
        <a:bodyPr/>
        <a:lstStyle/>
        <a:p>
          <a:r>
            <a:rPr lang="en-US" dirty="0" err="1"/>
            <a:t>Deakin</a:t>
          </a:r>
          <a:r>
            <a:rPr lang="en-US" dirty="0"/>
            <a:t> LMS</a:t>
          </a:r>
        </a:p>
      </dgm:t>
    </dgm:pt>
    <dgm:pt modelId="{978201FD-64D8-5749-B4BB-50675D49DDA0}" type="parTrans" cxnId="{FB194F5F-3F9A-0047-927A-9266B5351457}">
      <dgm:prSet/>
      <dgm:spPr/>
      <dgm:t>
        <a:bodyPr/>
        <a:lstStyle/>
        <a:p>
          <a:endParaRPr lang="en-US"/>
        </a:p>
      </dgm:t>
    </dgm:pt>
    <dgm:pt modelId="{F2FDBE83-0ED1-864B-A7E9-E9491A146397}" type="sibTrans" cxnId="{FB194F5F-3F9A-0047-927A-9266B5351457}">
      <dgm:prSet/>
      <dgm:spPr/>
      <dgm:t>
        <a:bodyPr/>
        <a:lstStyle/>
        <a:p>
          <a:endParaRPr lang="en-US"/>
        </a:p>
      </dgm:t>
    </dgm:pt>
    <dgm:pt modelId="{E92094D2-11D3-F64F-B4F8-4FA379DC382C}">
      <dgm:prSet phldrT="[Text]"/>
      <dgm:spPr/>
      <dgm:t>
        <a:bodyPr/>
        <a:lstStyle/>
        <a:p>
          <a:r>
            <a:rPr lang="en-US" dirty="0" err="1"/>
            <a:t>Deakin</a:t>
          </a:r>
          <a:r>
            <a:rPr lang="en-US" dirty="0"/>
            <a:t> Sync</a:t>
          </a:r>
        </a:p>
      </dgm:t>
    </dgm:pt>
    <dgm:pt modelId="{6BF46CE4-0310-5D46-A2A0-571292327070}" type="parTrans" cxnId="{D09312FD-A120-4448-80F6-E3CC17BFD14C}">
      <dgm:prSet/>
      <dgm:spPr/>
      <dgm:t>
        <a:bodyPr/>
        <a:lstStyle/>
        <a:p>
          <a:endParaRPr lang="en-US"/>
        </a:p>
      </dgm:t>
    </dgm:pt>
    <dgm:pt modelId="{713A03EA-F89E-2742-B1D7-325568A622D5}" type="sibTrans" cxnId="{D09312FD-A120-4448-80F6-E3CC17BFD14C}">
      <dgm:prSet/>
      <dgm:spPr/>
      <dgm:t>
        <a:bodyPr/>
        <a:lstStyle/>
        <a:p>
          <a:endParaRPr lang="en-US"/>
        </a:p>
      </dgm:t>
    </dgm:pt>
    <dgm:pt modelId="{6890BD46-C530-4746-84DD-EBE2C1A165C6}">
      <dgm:prSet phldrT="[Text]"/>
      <dgm:spPr/>
      <dgm:t>
        <a:bodyPr/>
        <a:lstStyle/>
        <a:p>
          <a:r>
            <a:rPr lang="en-US" dirty="0"/>
            <a:t>Cancer treatment</a:t>
          </a:r>
        </a:p>
      </dgm:t>
    </dgm:pt>
    <dgm:pt modelId="{152F004B-AA25-754F-8C8D-C4ED8A3B2640}" type="parTrans" cxnId="{EA40E185-43B4-024A-A7D4-9F4A20677538}">
      <dgm:prSet/>
      <dgm:spPr/>
      <dgm:t>
        <a:bodyPr/>
        <a:lstStyle/>
        <a:p>
          <a:endParaRPr lang="en-US"/>
        </a:p>
      </dgm:t>
    </dgm:pt>
    <dgm:pt modelId="{52400333-3F73-FA4C-A45F-04356E1442C1}" type="sibTrans" cxnId="{EA40E185-43B4-024A-A7D4-9F4A20677538}">
      <dgm:prSet/>
      <dgm:spPr/>
      <dgm:t>
        <a:bodyPr/>
        <a:lstStyle/>
        <a:p>
          <a:endParaRPr lang="en-US"/>
        </a:p>
      </dgm:t>
    </dgm:pt>
    <dgm:pt modelId="{6752CADD-44B3-7541-8D99-610BDA9BB118}">
      <dgm:prSet phldrT="[Text]"/>
      <dgm:spPr/>
      <dgm:t>
        <a:bodyPr/>
        <a:lstStyle/>
        <a:p>
          <a:r>
            <a:rPr lang="en-US" dirty="0" err="1"/>
            <a:t>Deakin</a:t>
          </a:r>
          <a:r>
            <a:rPr lang="en-US" dirty="0"/>
            <a:t> 2020</a:t>
          </a:r>
        </a:p>
      </dgm:t>
    </dgm:pt>
    <dgm:pt modelId="{F2C5070E-2876-1E4C-839F-FF6374311B16}" type="parTrans" cxnId="{7CC60C2F-C0C5-424F-9757-27C4C6FF2E51}">
      <dgm:prSet/>
      <dgm:spPr/>
      <dgm:t>
        <a:bodyPr/>
        <a:lstStyle/>
        <a:p>
          <a:endParaRPr lang="en-US"/>
        </a:p>
      </dgm:t>
    </dgm:pt>
    <dgm:pt modelId="{2AB7C977-9E65-1C4D-98ED-AEA471663447}" type="sibTrans" cxnId="{7CC60C2F-C0C5-424F-9757-27C4C6FF2E51}">
      <dgm:prSet/>
      <dgm:spPr/>
      <dgm:t>
        <a:bodyPr/>
        <a:lstStyle/>
        <a:p>
          <a:endParaRPr lang="en-US"/>
        </a:p>
      </dgm:t>
    </dgm:pt>
    <dgm:pt modelId="{F14A87B5-3217-D842-913E-AF09DF6E67AC}">
      <dgm:prSet phldrT="[Text]"/>
      <dgm:spPr/>
      <dgm:t>
        <a:bodyPr/>
        <a:lstStyle/>
        <a:p>
          <a:r>
            <a:rPr lang="en-US" dirty="0"/>
            <a:t>Project A</a:t>
          </a:r>
        </a:p>
      </dgm:t>
    </dgm:pt>
    <dgm:pt modelId="{24B4BCCB-381E-1644-B5C5-FD6A4E85DC10}" type="parTrans" cxnId="{9FBFB77C-2D48-3E4A-8E7F-0FBD7E1D0CAD}">
      <dgm:prSet/>
      <dgm:spPr/>
      <dgm:t>
        <a:bodyPr/>
        <a:lstStyle/>
        <a:p>
          <a:endParaRPr lang="en-US"/>
        </a:p>
      </dgm:t>
    </dgm:pt>
    <dgm:pt modelId="{51980757-CB7B-E741-BCD7-4B3E6CF6ADFD}" type="sibTrans" cxnId="{9FBFB77C-2D48-3E4A-8E7F-0FBD7E1D0CAD}">
      <dgm:prSet/>
      <dgm:spPr/>
      <dgm:t>
        <a:bodyPr/>
        <a:lstStyle/>
        <a:p>
          <a:endParaRPr lang="en-US"/>
        </a:p>
      </dgm:t>
    </dgm:pt>
    <dgm:pt modelId="{0B364D9D-67AA-DD4F-82E4-6CEC6F42E52A}">
      <dgm:prSet phldrT="[Text]"/>
      <dgm:spPr/>
      <dgm:t>
        <a:bodyPr/>
        <a:lstStyle/>
        <a:p>
          <a:r>
            <a:rPr lang="en-US" dirty="0"/>
            <a:t>Project B</a:t>
          </a:r>
        </a:p>
      </dgm:t>
    </dgm:pt>
    <dgm:pt modelId="{38E34997-8A71-C74A-9901-84D516491E64}" type="parTrans" cxnId="{8304AE4F-C692-794D-B910-D2EED9A8D3DA}">
      <dgm:prSet/>
      <dgm:spPr/>
      <dgm:t>
        <a:bodyPr/>
        <a:lstStyle/>
        <a:p>
          <a:endParaRPr lang="en-US"/>
        </a:p>
      </dgm:t>
    </dgm:pt>
    <dgm:pt modelId="{94D877E4-3448-0A42-BA8A-7B4C78C55CDF}" type="sibTrans" cxnId="{8304AE4F-C692-794D-B910-D2EED9A8D3DA}">
      <dgm:prSet/>
      <dgm:spPr/>
      <dgm:t>
        <a:bodyPr/>
        <a:lstStyle/>
        <a:p>
          <a:endParaRPr lang="en-US"/>
        </a:p>
      </dgm:t>
    </dgm:pt>
    <dgm:pt modelId="{ECAD7029-7E06-3A4C-A86E-F49FDE489D64}">
      <dgm:prSet phldrT="[Text]"/>
      <dgm:spPr/>
      <dgm:t>
        <a:bodyPr/>
        <a:lstStyle/>
        <a:p>
          <a:r>
            <a:rPr lang="en-US" dirty="0"/>
            <a:t>Project A</a:t>
          </a:r>
        </a:p>
      </dgm:t>
    </dgm:pt>
    <dgm:pt modelId="{B22DE52C-94FF-5745-BE56-C2C454877B40}" type="parTrans" cxnId="{6D207877-6090-2840-BC26-BEA5594B3374}">
      <dgm:prSet/>
      <dgm:spPr/>
      <dgm:t>
        <a:bodyPr/>
        <a:lstStyle/>
        <a:p>
          <a:endParaRPr lang="en-US"/>
        </a:p>
      </dgm:t>
    </dgm:pt>
    <dgm:pt modelId="{797B0377-C502-964D-8CEF-9009501ACDCD}" type="sibTrans" cxnId="{6D207877-6090-2840-BC26-BEA5594B3374}">
      <dgm:prSet/>
      <dgm:spPr/>
      <dgm:t>
        <a:bodyPr/>
        <a:lstStyle/>
        <a:p>
          <a:endParaRPr lang="en-US"/>
        </a:p>
      </dgm:t>
    </dgm:pt>
    <dgm:pt modelId="{47BC8E0A-F066-A141-B230-91B4339C3C32}">
      <dgm:prSet phldrT="[Text]"/>
      <dgm:spPr/>
      <dgm:t>
        <a:bodyPr/>
        <a:lstStyle/>
        <a:p>
          <a:r>
            <a:rPr lang="en-US" dirty="0"/>
            <a:t>Project B</a:t>
          </a:r>
        </a:p>
      </dgm:t>
    </dgm:pt>
    <dgm:pt modelId="{EE762B7F-CA1D-264E-A35E-DF75EC8DB465}" type="parTrans" cxnId="{04D6B8E3-B818-D846-91D1-1AEAD906819F}">
      <dgm:prSet/>
      <dgm:spPr/>
      <dgm:t>
        <a:bodyPr/>
        <a:lstStyle/>
        <a:p>
          <a:endParaRPr lang="en-US"/>
        </a:p>
      </dgm:t>
    </dgm:pt>
    <dgm:pt modelId="{2ED94630-37D9-F746-825E-05ADF3F625D2}" type="sibTrans" cxnId="{04D6B8E3-B818-D846-91D1-1AEAD906819F}">
      <dgm:prSet/>
      <dgm:spPr/>
      <dgm:t>
        <a:bodyPr/>
        <a:lstStyle/>
        <a:p>
          <a:endParaRPr lang="en-US"/>
        </a:p>
      </dgm:t>
    </dgm:pt>
    <dgm:pt modelId="{0DE09886-FD44-5C4E-8357-FC9045C7532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9D2093C7-DBC5-4649-B4DC-908A8FEC1825}" type="parTrans" cxnId="{09A52B4D-8612-4B4B-B74F-7A8E96733F71}">
      <dgm:prSet/>
      <dgm:spPr/>
      <dgm:t>
        <a:bodyPr/>
        <a:lstStyle/>
        <a:p>
          <a:endParaRPr lang="en-US"/>
        </a:p>
      </dgm:t>
    </dgm:pt>
    <dgm:pt modelId="{9715C459-CF03-4B4E-88AA-C7E53243C9AE}" type="sibTrans" cxnId="{09A52B4D-8612-4B4B-B74F-7A8E96733F71}">
      <dgm:prSet/>
      <dgm:spPr/>
      <dgm:t>
        <a:bodyPr/>
        <a:lstStyle/>
        <a:p>
          <a:endParaRPr lang="en-US"/>
        </a:p>
      </dgm:t>
    </dgm:pt>
    <dgm:pt modelId="{F30465D3-806C-3744-BF7E-358D70B614DD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B4D545DF-AFD0-4F47-8CA0-4F2178C2DCAA}" type="parTrans" cxnId="{0E5192FD-4C72-D443-B41D-F5A73FC8CC65}">
      <dgm:prSet/>
      <dgm:spPr/>
      <dgm:t>
        <a:bodyPr/>
        <a:lstStyle/>
        <a:p>
          <a:endParaRPr lang="en-US"/>
        </a:p>
      </dgm:t>
    </dgm:pt>
    <dgm:pt modelId="{D55625C1-4050-4D45-83E9-E7FC58C3B607}" type="sibTrans" cxnId="{0E5192FD-4C72-D443-B41D-F5A73FC8CC65}">
      <dgm:prSet/>
      <dgm:spPr/>
      <dgm:t>
        <a:bodyPr/>
        <a:lstStyle/>
        <a:p>
          <a:endParaRPr lang="en-US"/>
        </a:p>
      </dgm:t>
    </dgm:pt>
    <dgm:pt modelId="{24B1FAE4-2A82-6F4E-94C2-C781849E98C2}" type="pres">
      <dgm:prSet presAssocID="{03D334C4-63FF-8749-BECE-515D923C42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F3DB3D-3E41-B44A-9B2E-45ABE4445AC8}" type="pres">
      <dgm:prSet presAssocID="{DAD997E5-D389-3540-AC9D-0F7C2A900436}" presName="hierRoot1" presStyleCnt="0"/>
      <dgm:spPr/>
    </dgm:pt>
    <dgm:pt modelId="{2E57771B-42E7-0744-BB73-4844BF177953}" type="pres">
      <dgm:prSet presAssocID="{DAD997E5-D389-3540-AC9D-0F7C2A900436}" presName="composite" presStyleCnt="0"/>
      <dgm:spPr/>
    </dgm:pt>
    <dgm:pt modelId="{89711F8E-F1EE-184B-AC6A-D797D68E0A9E}" type="pres">
      <dgm:prSet presAssocID="{DAD997E5-D389-3540-AC9D-0F7C2A900436}" presName="background" presStyleLbl="node0" presStyleIdx="0" presStyleCnt="1"/>
      <dgm:spPr/>
    </dgm:pt>
    <dgm:pt modelId="{C2D93704-2621-E54E-93BD-EC095FA6A9A5}" type="pres">
      <dgm:prSet presAssocID="{DAD997E5-D389-3540-AC9D-0F7C2A900436}" presName="text" presStyleLbl="fgAcc0" presStyleIdx="0" presStyleCnt="1">
        <dgm:presLayoutVars>
          <dgm:chPref val="3"/>
        </dgm:presLayoutVars>
      </dgm:prSet>
      <dgm:spPr/>
    </dgm:pt>
    <dgm:pt modelId="{B718D23E-AEFF-3748-B78A-A8C8389AE004}" type="pres">
      <dgm:prSet presAssocID="{DAD997E5-D389-3540-AC9D-0F7C2A900436}" presName="hierChild2" presStyleCnt="0"/>
      <dgm:spPr/>
    </dgm:pt>
    <dgm:pt modelId="{E3DFD078-840F-8746-8BF3-B55C9A35319B}" type="pres">
      <dgm:prSet presAssocID="{CB5ED99F-6298-DF4C-8EB1-7EC1932B1733}" presName="Name10" presStyleLbl="parChTrans1D2" presStyleIdx="0" presStyleCnt="3"/>
      <dgm:spPr/>
    </dgm:pt>
    <dgm:pt modelId="{791B1B4E-64F9-3646-840A-F3FCD5EF89EB}" type="pres">
      <dgm:prSet presAssocID="{27D94A17-E298-E64F-8A31-AC9FCA06CC26}" presName="hierRoot2" presStyleCnt="0"/>
      <dgm:spPr/>
    </dgm:pt>
    <dgm:pt modelId="{7861D8C1-45B2-7B40-AF2E-2AD991D7868F}" type="pres">
      <dgm:prSet presAssocID="{27D94A17-E298-E64F-8A31-AC9FCA06CC26}" presName="composite2" presStyleCnt="0"/>
      <dgm:spPr/>
    </dgm:pt>
    <dgm:pt modelId="{0D0EF25A-4EC6-144A-B48E-8E5968162A3B}" type="pres">
      <dgm:prSet presAssocID="{27D94A17-E298-E64F-8A31-AC9FCA06CC26}" presName="background2" presStyleLbl="node2" presStyleIdx="0" presStyleCnt="3"/>
      <dgm:spPr/>
    </dgm:pt>
    <dgm:pt modelId="{317D0018-A3D7-3B4E-8188-A77DB21C91B9}" type="pres">
      <dgm:prSet presAssocID="{27D94A17-E298-E64F-8A31-AC9FCA06CC26}" presName="text2" presStyleLbl="fgAcc2" presStyleIdx="0" presStyleCnt="3">
        <dgm:presLayoutVars>
          <dgm:chPref val="3"/>
        </dgm:presLayoutVars>
      </dgm:prSet>
      <dgm:spPr/>
    </dgm:pt>
    <dgm:pt modelId="{980EFEC2-0897-DB49-A587-682B9FE451D9}" type="pres">
      <dgm:prSet presAssocID="{27D94A17-E298-E64F-8A31-AC9FCA06CC26}" presName="hierChild3" presStyleCnt="0"/>
      <dgm:spPr/>
    </dgm:pt>
    <dgm:pt modelId="{63EF6E20-94D9-CC4F-BFF5-DD78DED1369E}" type="pres">
      <dgm:prSet presAssocID="{F2C5070E-2876-1E4C-839F-FF6374311B16}" presName="Name17" presStyleLbl="parChTrans1D3" presStyleIdx="0" presStyleCnt="5"/>
      <dgm:spPr/>
    </dgm:pt>
    <dgm:pt modelId="{8CCA7694-5612-A643-9FC4-00A79E18EC58}" type="pres">
      <dgm:prSet presAssocID="{6752CADD-44B3-7541-8D99-610BDA9BB118}" presName="hierRoot3" presStyleCnt="0"/>
      <dgm:spPr/>
    </dgm:pt>
    <dgm:pt modelId="{996D1588-1B89-154B-83C2-98EE96010D91}" type="pres">
      <dgm:prSet presAssocID="{6752CADD-44B3-7541-8D99-610BDA9BB118}" presName="composite3" presStyleCnt="0"/>
      <dgm:spPr/>
    </dgm:pt>
    <dgm:pt modelId="{39763647-864B-C24E-A4CE-3625F5E36DAF}" type="pres">
      <dgm:prSet presAssocID="{6752CADD-44B3-7541-8D99-610BDA9BB118}" presName="background3" presStyleLbl="node3" presStyleIdx="0" presStyleCnt="5"/>
      <dgm:spPr/>
    </dgm:pt>
    <dgm:pt modelId="{16ABE207-A00C-BA41-9BCA-7DD18AD54009}" type="pres">
      <dgm:prSet presAssocID="{6752CADD-44B3-7541-8D99-610BDA9BB118}" presName="text3" presStyleLbl="fgAcc3" presStyleIdx="0" presStyleCnt="5">
        <dgm:presLayoutVars>
          <dgm:chPref val="3"/>
        </dgm:presLayoutVars>
      </dgm:prSet>
      <dgm:spPr/>
    </dgm:pt>
    <dgm:pt modelId="{27015B1F-32BE-0944-851C-4E0853A2D56C}" type="pres">
      <dgm:prSet presAssocID="{6752CADD-44B3-7541-8D99-610BDA9BB118}" presName="hierChild4" presStyleCnt="0"/>
      <dgm:spPr/>
    </dgm:pt>
    <dgm:pt modelId="{1D14885C-6B6D-9B42-9CAA-1A8466939A49}" type="pres">
      <dgm:prSet presAssocID="{24B4BCCB-381E-1644-B5C5-FD6A4E85DC10}" presName="Name23" presStyleLbl="parChTrans1D4" presStyleIdx="0" presStyleCnt="7"/>
      <dgm:spPr/>
    </dgm:pt>
    <dgm:pt modelId="{711E14C0-8E77-A746-B00F-252608395617}" type="pres">
      <dgm:prSet presAssocID="{F14A87B5-3217-D842-913E-AF09DF6E67AC}" presName="hierRoot4" presStyleCnt="0"/>
      <dgm:spPr/>
    </dgm:pt>
    <dgm:pt modelId="{6A63801A-7AD7-4A44-AAD8-70DE626F4A3B}" type="pres">
      <dgm:prSet presAssocID="{F14A87B5-3217-D842-913E-AF09DF6E67AC}" presName="composite4" presStyleCnt="0"/>
      <dgm:spPr/>
    </dgm:pt>
    <dgm:pt modelId="{5A8843B3-7AF8-D941-BF19-60EF250354BA}" type="pres">
      <dgm:prSet presAssocID="{F14A87B5-3217-D842-913E-AF09DF6E67AC}" presName="background4" presStyleLbl="node4" presStyleIdx="0" presStyleCnt="7"/>
      <dgm:spPr/>
    </dgm:pt>
    <dgm:pt modelId="{CDF06D98-5E9C-7540-B71C-9F9FCF8FD12E}" type="pres">
      <dgm:prSet presAssocID="{F14A87B5-3217-D842-913E-AF09DF6E67AC}" presName="text4" presStyleLbl="fgAcc4" presStyleIdx="0" presStyleCnt="7">
        <dgm:presLayoutVars>
          <dgm:chPref val="3"/>
        </dgm:presLayoutVars>
      </dgm:prSet>
      <dgm:spPr/>
    </dgm:pt>
    <dgm:pt modelId="{D917FEFB-3073-354F-A31A-6A618B1EFA55}" type="pres">
      <dgm:prSet presAssocID="{F14A87B5-3217-D842-913E-AF09DF6E67AC}" presName="hierChild5" presStyleCnt="0"/>
      <dgm:spPr/>
    </dgm:pt>
    <dgm:pt modelId="{A0479273-5BBF-9B47-B1FE-95E9FDA04F44}" type="pres">
      <dgm:prSet presAssocID="{38E34997-8A71-C74A-9901-84D516491E64}" presName="Name23" presStyleLbl="parChTrans1D4" presStyleIdx="1" presStyleCnt="7"/>
      <dgm:spPr/>
    </dgm:pt>
    <dgm:pt modelId="{D7A881F4-2DC0-5444-B9D5-BF53F725CBEB}" type="pres">
      <dgm:prSet presAssocID="{0B364D9D-67AA-DD4F-82E4-6CEC6F42E52A}" presName="hierRoot4" presStyleCnt="0"/>
      <dgm:spPr/>
    </dgm:pt>
    <dgm:pt modelId="{34BD0388-F0F6-1643-A4EF-91A3D2B0E89A}" type="pres">
      <dgm:prSet presAssocID="{0B364D9D-67AA-DD4F-82E4-6CEC6F42E52A}" presName="composite4" presStyleCnt="0"/>
      <dgm:spPr/>
    </dgm:pt>
    <dgm:pt modelId="{55547CA3-9320-B940-AD35-DD32DF756CE4}" type="pres">
      <dgm:prSet presAssocID="{0B364D9D-67AA-DD4F-82E4-6CEC6F42E52A}" presName="background4" presStyleLbl="node4" presStyleIdx="1" presStyleCnt="7"/>
      <dgm:spPr/>
    </dgm:pt>
    <dgm:pt modelId="{8F99EAA9-2E85-3541-974C-F893DC8D16DD}" type="pres">
      <dgm:prSet presAssocID="{0B364D9D-67AA-DD4F-82E4-6CEC6F42E52A}" presName="text4" presStyleLbl="fgAcc4" presStyleIdx="1" presStyleCnt="7">
        <dgm:presLayoutVars>
          <dgm:chPref val="3"/>
        </dgm:presLayoutVars>
      </dgm:prSet>
      <dgm:spPr/>
    </dgm:pt>
    <dgm:pt modelId="{AACB4A18-FCCE-764B-BB4E-B6872207BE96}" type="pres">
      <dgm:prSet presAssocID="{0B364D9D-67AA-DD4F-82E4-6CEC6F42E52A}" presName="hierChild5" presStyleCnt="0"/>
      <dgm:spPr/>
    </dgm:pt>
    <dgm:pt modelId="{931B25D5-C902-7D47-B32A-117120860FFD}" type="pres">
      <dgm:prSet presAssocID="{D70641EC-1A84-884B-A7AD-F0ADC903748B}" presName="Name17" presStyleLbl="parChTrans1D3" presStyleIdx="1" presStyleCnt="5"/>
      <dgm:spPr/>
    </dgm:pt>
    <dgm:pt modelId="{3D3CB850-97DF-4749-940A-694AD301BB31}" type="pres">
      <dgm:prSet presAssocID="{A0657126-FEA5-444D-A664-8AC8A86D5E74}" presName="hierRoot3" presStyleCnt="0"/>
      <dgm:spPr/>
    </dgm:pt>
    <dgm:pt modelId="{98F84963-5BDF-B24D-9C55-A4C15E1855E1}" type="pres">
      <dgm:prSet presAssocID="{A0657126-FEA5-444D-A664-8AC8A86D5E74}" presName="composite3" presStyleCnt="0"/>
      <dgm:spPr/>
    </dgm:pt>
    <dgm:pt modelId="{1EE1E212-7834-B546-9E5A-FE58A3948769}" type="pres">
      <dgm:prSet presAssocID="{A0657126-FEA5-444D-A664-8AC8A86D5E74}" presName="background3" presStyleLbl="node3" presStyleIdx="1" presStyleCnt="5"/>
      <dgm:spPr/>
    </dgm:pt>
    <dgm:pt modelId="{E3DC937E-6E46-194C-AD38-8E99387B7D4B}" type="pres">
      <dgm:prSet presAssocID="{A0657126-FEA5-444D-A664-8AC8A86D5E74}" presName="text3" presStyleLbl="fgAcc3" presStyleIdx="1" presStyleCnt="5">
        <dgm:presLayoutVars>
          <dgm:chPref val="3"/>
        </dgm:presLayoutVars>
      </dgm:prSet>
      <dgm:spPr/>
    </dgm:pt>
    <dgm:pt modelId="{9033753C-967F-5E41-859F-E444799DADDC}" type="pres">
      <dgm:prSet presAssocID="{A0657126-FEA5-444D-A664-8AC8A86D5E74}" presName="hierChild4" presStyleCnt="0"/>
      <dgm:spPr/>
    </dgm:pt>
    <dgm:pt modelId="{7D3C0B7A-84E0-A147-B424-AED79BFE94F8}" type="pres">
      <dgm:prSet presAssocID="{88EEC03B-B74A-6F4B-97BE-8A4023658E61}" presName="Name23" presStyleLbl="parChTrans1D4" presStyleIdx="2" presStyleCnt="7"/>
      <dgm:spPr/>
    </dgm:pt>
    <dgm:pt modelId="{CB92BE17-68E5-184A-A892-61B6AE4A4C87}" type="pres">
      <dgm:prSet presAssocID="{35B47DCE-2FD9-644B-AA3C-D2B7A6A5D86B}" presName="hierRoot4" presStyleCnt="0"/>
      <dgm:spPr/>
    </dgm:pt>
    <dgm:pt modelId="{8A2481A8-18D6-5E43-AF84-90CE33FB8776}" type="pres">
      <dgm:prSet presAssocID="{35B47DCE-2FD9-644B-AA3C-D2B7A6A5D86B}" presName="composite4" presStyleCnt="0"/>
      <dgm:spPr/>
    </dgm:pt>
    <dgm:pt modelId="{6A6A7C7F-6EDA-4540-A2D8-CB6F3D366F36}" type="pres">
      <dgm:prSet presAssocID="{35B47DCE-2FD9-644B-AA3C-D2B7A6A5D86B}" presName="background4" presStyleLbl="node4" presStyleIdx="2" presStyleCnt="7"/>
      <dgm:spPr/>
    </dgm:pt>
    <dgm:pt modelId="{6F03C8DB-3C2E-0D43-B7EE-9CC0074372A5}" type="pres">
      <dgm:prSet presAssocID="{35B47DCE-2FD9-644B-AA3C-D2B7A6A5D86B}" presName="text4" presStyleLbl="fgAcc4" presStyleIdx="2" presStyleCnt="7">
        <dgm:presLayoutVars>
          <dgm:chPref val="3"/>
        </dgm:presLayoutVars>
      </dgm:prSet>
      <dgm:spPr/>
    </dgm:pt>
    <dgm:pt modelId="{2F58E48C-A95D-1D4D-9413-B480F0E07088}" type="pres">
      <dgm:prSet presAssocID="{35B47DCE-2FD9-644B-AA3C-D2B7A6A5D86B}" presName="hierChild5" presStyleCnt="0"/>
      <dgm:spPr/>
    </dgm:pt>
    <dgm:pt modelId="{93AA7002-A448-8040-8E75-7EE459435613}" type="pres">
      <dgm:prSet presAssocID="{978201FD-64D8-5749-B4BB-50675D49DDA0}" presName="Name23" presStyleLbl="parChTrans1D4" presStyleIdx="3" presStyleCnt="7"/>
      <dgm:spPr/>
    </dgm:pt>
    <dgm:pt modelId="{586E7F3D-9CDE-D743-B445-C8CF86946E01}" type="pres">
      <dgm:prSet presAssocID="{586825F0-9F28-1846-B77D-F16535C9EF66}" presName="hierRoot4" presStyleCnt="0"/>
      <dgm:spPr/>
    </dgm:pt>
    <dgm:pt modelId="{80F59B21-4EC3-584D-9366-889052D80A71}" type="pres">
      <dgm:prSet presAssocID="{586825F0-9F28-1846-B77D-F16535C9EF66}" presName="composite4" presStyleCnt="0"/>
      <dgm:spPr/>
    </dgm:pt>
    <dgm:pt modelId="{4465A0E8-E50F-E048-8117-8F3435B9A615}" type="pres">
      <dgm:prSet presAssocID="{586825F0-9F28-1846-B77D-F16535C9EF66}" presName="background4" presStyleLbl="node4" presStyleIdx="3" presStyleCnt="7"/>
      <dgm:spPr/>
    </dgm:pt>
    <dgm:pt modelId="{B968BFCB-D79C-4745-B0A1-B2FD9F6624FF}" type="pres">
      <dgm:prSet presAssocID="{586825F0-9F28-1846-B77D-F16535C9EF66}" presName="text4" presStyleLbl="fgAcc4" presStyleIdx="3" presStyleCnt="7">
        <dgm:presLayoutVars>
          <dgm:chPref val="3"/>
        </dgm:presLayoutVars>
      </dgm:prSet>
      <dgm:spPr/>
    </dgm:pt>
    <dgm:pt modelId="{4C2E51E5-F759-F14E-B253-5E8C2FA75821}" type="pres">
      <dgm:prSet presAssocID="{586825F0-9F28-1846-B77D-F16535C9EF66}" presName="hierChild5" presStyleCnt="0"/>
      <dgm:spPr/>
    </dgm:pt>
    <dgm:pt modelId="{7E18842C-CEEE-FB46-89FE-A23121952FD8}" type="pres">
      <dgm:prSet presAssocID="{6BF46CE4-0310-5D46-A2A0-571292327070}" presName="Name23" presStyleLbl="parChTrans1D4" presStyleIdx="4" presStyleCnt="7"/>
      <dgm:spPr/>
    </dgm:pt>
    <dgm:pt modelId="{618F3DE6-61CE-9945-A508-914645E5A761}" type="pres">
      <dgm:prSet presAssocID="{E92094D2-11D3-F64F-B4F8-4FA379DC382C}" presName="hierRoot4" presStyleCnt="0"/>
      <dgm:spPr/>
    </dgm:pt>
    <dgm:pt modelId="{2C6B1800-E0C2-C54C-9DF8-80A3146F7624}" type="pres">
      <dgm:prSet presAssocID="{E92094D2-11D3-F64F-B4F8-4FA379DC382C}" presName="composite4" presStyleCnt="0"/>
      <dgm:spPr/>
    </dgm:pt>
    <dgm:pt modelId="{AA00F712-949C-A74D-936C-7AE2759F11A4}" type="pres">
      <dgm:prSet presAssocID="{E92094D2-11D3-F64F-B4F8-4FA379DC382C}" presName="background4" presStyleLbl="node4" presStyleIdx="4" presStyleCnt="7"/>
      <dgm:spPr/>
    </dgm:pt>
    <dgm:pt modelId="{3060C599-4A85-4843-8743-2EFC37D5519D}" type="pres">
      <dgm:prSet presAssocID="{E92094D2-11D3-F64F-B4F8-4FA379DC382C}" presName="text4" presStyleLbl="fgAcc4" presStyleIdx="4" presStyleCnt="7">
        <dgm:presLayoutVars>
          <dgm:chPref val="3"/>
        </dgm:presLayoutVars>
      </dgm:prSet>
      <dgm:spPr/>
    </dgm:pt>
    <dgm:pt modelId="{CB656008-EB89-5147-8FD5-4DBB44002C99}" type="pres">
      <dgm:prSet presAssocID="{E92094D2-11D3-F64F-B4F8-4FA379DC382C}" presName="hierChild5" presStyleCnt="0"/>
      <dgm:spPr/>
    </dgm:pt>
    <dgm:pt modelId="{9852D0E8-F55C-514B-82B4-3FAD3F26C866}" type="pres">
      <dgm:prSet presAssocID="{3C6463AD-E65C-C54B-892A-6F35CC592894}" presName="Name10" presStyleLbl="parChTrans1D2" presStyleIdx="1" presStyleCnt="3"/>
      <dgm:spPr/>
    </dgm:pt>
    <dgm:pt modelId="{430502CF-82D7-8D43-9D83-72BA8F74C444}" type="pres">
      <dgm:prSet presAssocID="{01DDECE2-EC83-914F-AFA1-9BC9D299E580}" presName="hierRoot2" presStyleCnt="0"/>
      <dgm:spPr/>
    </dgm:pt>
    <dgm:pt modelId="{06F63170-DA52-C947-B0F8-6C9F0EE6D6F7}" type="pres">
      <dgm:prSet presAssocID="{01DDECE2-EC83-914F-AFA1-9BC9D299E580}" presName="composite2" presStyleCnt="0"/>
      <dgm:spPr/>
    </dgm:pt>
    <dgm:pt modelId="{1A110BFB-98B7-4C41-B91F-C79171A8E71F}" type="pres">
      <dgm:prSet presAssocID="{01DDECE2-EC83-914F-AFA1-9BC9D299E580}" presName="background2" presStyleLbl="node2" presStyleIdx="1" presStyleCnt="3"/>
      <dgm:spPr/>
    </dgm:pt>
    <dgm:pt modelId="{511C39F4-82C6-7F4C-9EBA-0E3E7111026F}" type="pres">
      <dgm:prSet presAssocID="{01DDECE2-EC83-914F-AFA1-9BC9D299E580}" presName="text2" presStyleLbl="fgAcc2" presStyleIdx="1" presStyleCnt="3">
        <dgm:presLayoutVars>
          <dgm:chPref val="3"/>
        </dgm:presLayoutVars>
      </dgm:prSet>
      <dgm:spPr/>
    </dgm:pt>
    <dgm:pt modelId="{38BCF33F-607D-7946-B547-6CA6F6B468E5}" type="pres">
      <dgm:prSet presAssocID="{01DDECE2-EC83-914F-AFA1-9BC9D299E580}" presName="hierChild3" presStyleCnt="0"/>
      <dgm:spPr/>
    </dgm:pt>
    <dgm:pt modelId="{A64C80AB-773C-A44F-BB91-216D0F395401}" type="pres">
      <dgm:prSet presAssocID="{152F004B-AA25-754F-8C8D-C4ED8A3B2640}" presName="Name17" presStyleLbl="parChTrans1D3" presStyleIdx="2" presStyleCnt="5"/>
      <dgm:spPr/>
    </dgm:pt>
    <dgm:pt modelId="{9B79C9A8-FC04-6F41-973B-4D8B65342091}" type="pres">
      <dgm:prSet presAssocID="{6890BD46-C530-4746-84DD-EBE2C1A165C6}" presName="hierRoot3" presStyleCnt="0"/>
      <dgm:spPr/>
    </dgm:pt>
    <dgm:pt modelId="{10B85FF4-B25C-6145-9BD6-638BA7EA76B5}" type="pres">
      <dgm:prSet presAssocID="{6890BD46-C530-4746-84DD-EBE2C1A165C6}" presName="composite3" presStyleCnt="0"/>
      <dgm:spPr/>
    </dgm:pt>
    <dgm:pt modelId="{74F19C4F-866E-6745-B49F-5DCC50BCB502}" type="pres">
      <dgm:prSet presAssocID="{6890BD46-C530-4746-84DD-EBE2C1A165C6}" presName="background3" presStyleLbl="node3" presStyleIdx="2" presStyleCnt="5"/>
      <dgm:spPr/>
    </dgm:pt>
    <dgm:pt modelId="{338C3444-C7D3-5945-93B0-8B899BD3CD01}" type="pres">
      <dgm:prSet presAssocID="{6890BD46-C530-4746-84DD-EBE2C1A165C6}" presName="text3" presStyleLbl="fgAcc3" presStyleIdx="2" presStyleCnt="5">
        <dgm:presLayoutVars>
          <dgm:chPref val="3"/>
        </dgm:presLayoutVars>
      </dgm:prSet>
      <dgm:spPr/>
    </dgm:pt>
    <dgm:pt modelId="{A06D1EAC-C1E0-7A42-A7B8-FD7146B03D6C}" type="pres">
      <dgm:prSet presAssocID="{6890BD46-C530-4746-84DD-EBE2C1A165C6}" presName="hierChild4" presStyleCnt="0"/>
      <dgm:spPr/>
    </dgm:pt>
    <dgm:pt modelId="{1C514187-90F1-AF40-B989-98F61E94EAFC}" type="pres">
      <dgm:prSet presAssocID="{B22DE52C-94FF-5745-BE56-C2C454877B40}" presName="Name23" presStyleLbl="parChTrans1D4" presStyleIdx="5" presStyleCnt="7"/>
      <dgm:spPr/>
    </dgm:pt>
    <dgm:pt modelId="{266218C5-0DEE-8F4F-90A3-69FF7236E50B}" type="pres">
      <dgm:prSet presAssocID="{ECAD7029-7E06-3A4C-A86E-F49FDE489D64}" presName="hierRoot4" presStyleCnt="0"/>
      <dgm:spPr/>
    </dgm:pt>
    <dgm:pt modelId="{F5B2E63F-3F44-E840-8DBD-6D9A589DDC22}" type="pres">
      <dgm:prSet presAssocID="{ECAD7029-7E06-3A4C-A86E-F49FDE489D64}" presName="composite4" presStyleCnt="0"/>
      <dgm:spPr/>
    </dgm:pt>
    <dgm:pt modelId="{D096B8E2-C91B-5D4A-8820-4523190E1D8C}" type="pres">
      <dgm:prSet presAssocID="{ECAD7029-7E06-3A4C-A86E-F49FDE489D64}" presName="background4" presStyleLbl="node4" presStyleIdx="5" presStyleCnt="7"/>
      <dgm:spPr/>
    </dgm:pt>
    <dgm:pt modelId="{3E29E347-1FE0-CC40-9EAD-DF94449DC3B4}" type="pres">
      <dgm:prSet presAssocID="{ECAD7029-7E06-3A4C-A86E-F49FDE489D64}" presName="text4" presStyleLbl="fgAcc4" presStyleIdx="5" presStyleCnt="7">
        <dgm:presLayoutVars>
          <dgm:chPref val="3"/>
        </dgm:presLayoutVars>
      </dgm:prSet>
      <dgm:spPr/>
    </dgm:pt>
    <dgm:pt modelId="{2FC24B73-C53F-214E-97C8-C235CA8819E4}" type="pres">
      <dgm:prSet presAssocID="{ECAD7029-7E06-3A4C-A86E-F49FDE489D64}" presName="hierChild5" presStyleCnt="0"/>
      <dgm:spPr/>
    </dgm:pt>
    <dgm:pt modelId="{4F8CED6A-BC0C-CB49-9614-0DAD0AF5B4E9}" type="pres">
      <dgm:prSet presAssocID="{EE762B7F-CA1D-264E-A35E-DF75EC8DB465}" presName="Name23" presStyleLbl="parChTrans1D4" presStyleIdx="6" presStyleCnt="7"/>
      <dgm:spPr/>
    </dgm:pt>
    <dgm:pt modelId="{C04613AD-7E6E-404D-B69A-C31BA3ADC410}" type="pres">
      <dgm:prSet presAssocID="{47BC8E0A-F066-A141-B230-91B4339C3C32}" presName="hierRoot4" presStyleCnt="0"/>
      <dgm:spPr/>
    </dgm:pt>
    <dgm:pt modelId="{232D8427-1737-044F-9B4E-9BDE49B15428}" type="pres">
      <dgm:prSet presAssocID="{47BC8E0A-F066-A141-B230-91B4339C3C32}" presName="composite4" presStyleCnt="0"/>
      <dgm:spPr/>
    </dgm:pt>
    <dgm:pt modelId="{D10731A2-5EED-D845-9E5D-E6764EC11E35}" type="pres">
      <dgm:prSet presAssocID="{47BC8E0A-F066-A141-B230-91B4339C3C32}" presName="background4" presStyleLbl="node4" presStyleIdx="6" presStyleCnt="7"/>
      <dgm:spPr/>
    </dgm:pt>
    <dgm:pt modelId="{754FBDB2-205D-EB45-B30A-3EC84B35EEE3}" type="pres">
      <dgm:prSet presAssocID="{47BC8E0A-F066-A141-B230-91B4339C3C32}" presName="text4" presStyleLbl="fgAcc4" presStyleIdx="6" presStyleCnt="7">
        <dgm:presLayoutVars>
          <dgm:chPref val="3"/>
        </dgm:presLayoutVars>
      </dgm:prSet>
      <dgm:spPr/>
    </dgm:pt>
    <dgm:pt modelId="{6DB6CE4D-BD58-3247-B5E8-140905CB9693}" type="pres">
      <dgm:prSet presAssocID="{47BC8E0A-F066-A141-B230-91B4339C3C32}" presName="hierChild5" presStyleCnt="0"/>
      <dgm:spPr/>
    </dgm:pt>
    <dgm:pt modelId="{F62CB49C-B6E3-DA41-91CF-66BB12655C8B}" type="pres">
      <dgm:prSet presAssocID="{82E2F09F-DEA5-9C4D-9348-2C2DAD9FAC8F}" presName="Name10" presStyleLbl="parChTrans1D2" presStyleIdx="2" presStyleCnt="3"/>
      <dgm:spPr/>
    </dgm:pt>
    <dgm:pt modelId="{FE6ED426-29F9-3745-823E-7F1584EA91E1}" type="pres">
      <dgm:prSet presAssocID="{F2F28EBB-46BF-EE44-840A-357FC40567CB}" presName="hierRoot2" presStyleCnt="0"/>
      <dgm:spPr/>
    </dgm:pt>
    <dgm:pt modelId="{64900156-C470-6F43-8A27-2CAE6E7357E5}" type="pres">
      <dgm:prSet presAssocID="{F2F28EBB-46BF-EE44-840A-357FC40567CB}" presName="composite2" presStyleCnt="0"/>
      <dgm:spPr/>
    </dgm:pt>
    <dgm:pt modelId="{AE42E113-DAAC-8942-ACB2-8E54606A6564}" type="pres">
      <dgm:prSet presAssocID="{F2F28EBB-46BF-EE44-840A-357FC40567CB}" presName="background2" presStyleLbl="node2" presStyleIdx="2" presStyleCnt="3"/>
      <dgm:spPr/>
    </dgm:pt>
    <dgm:pt modelId="{AEBC7D98-C9E5-C54C-AFAD-7F221565515D}" type="pres">
      <dgm:prSet presAssocID="{F2F28EBB-46BF-EE44-840A-357FC40567CB}" presName="text2" presStyleLbl="fgAcc2" presStyleIdx="2" presStyleCnt="3">
        <dgm:presLayoutVars>
          <dgm:chPref val="3"/>
        </dgm:presLayoutVars>
      </dgm:prSet>
      <dgm:spPr/>
    </dgm:pt>
    <dgm:pt modelId="{592A718F-3930-0E43-A328-6B3EB56E153F}" type="pres">
      <dgm:prSet presAssocID="{F2F28EBB-46BF-EE44-840A-357FC40567CB}" presName="hierChild3" presStyleCnt="0"/>
      <dgm:spPr/>
    </dgm:pt>
    <dgm:pt modelId="{6705E376-5BA1-874B-B4F3-7C1C682A0317}" type="pres">
      <dgm:prSet presAssocID="{9D2093C7-DBC5-4649-B4DC-908A8FEC1825}" presName="Name17" presStyleLbl="parChTrans1D3" presStyleIdx="3" presStyleCnt="5"/>
      <dgm:spPr/>
    </dgm:pt>
    <dgm:pt modelId="{96707F0F-C2D0-E746-AA4C-4E90D19574AF}" type="pres">
      <dgm:prSet presAssocID="{0DE09886-FD44-5C4E-8357-FC9045C75321}" presName="hierRoot3" presStyleCnt="0"/>
      <dgm:spPr/>
    </dgm:pt>
    <dgm:pt modelId="{611F6FEC-2687-C841-96F7-A4B21A603EFC}" type="pres">
      <dgm:prSet presAssocID="{0DE09886-FD44-5C4E-8357-FC9045C75321}" presName="composite3" presStyleCnt="0"/>
      <dgm:spPr/>
    </dgm:pt>
    <dgm:pt modelId="{19AB0A69-EA22-FF4F-81B6-14776D2F5CA3}" type="pres">
      <dgm:prSet presAssocID="{0DE09886-FD44-5C4E-8357-FC9045C75321}" presName="background3" presStyleLbl="node3" presStyleIdx="3" presStyleCnt="5"/>
      <dgm:spPr/>
    </dgm:pt>
    <dgm:pt modelId="{59BD8249-331B-3148-BC8E-FD57399AAF7A}" type="pres">
      <dgm:prSet presAssocID="{0DE09886-FD44-5C4E-8357-FC9045C75321}" presName="text3" presStyleLbl="fgAcc3" presStyleIdx="3" presStyleCnt="5">
        <dgm:presLayoutVars>
          <dgm:chPref val="3"/>
        </dgm:presLayoutVars>
      </dgm:prSet>
      <dgm:spPr/>
    </dgm:pt>
    <dgm:pt modelId="{A0B23ED3-FBCB-8848-A3EE-EBE4FEFCF124}" type="pres">
      <dgm:prSet presAssocID="{0DE09886-FD44-5C4E-8357-FC9045C75321}" presName="hierChild4" presStyleCnt="0"/>
      <dgm:spPr/>
    </dgm:pt>
    <dgm:pt modelId="{5A70EF19-BEDD-FD45-9D48-80E448BC7E3C}" type="pres">
      <dgm:prSet presAssocID="{B4D545DF-AFD0-4F47-8CA0-4F2178C2DCAA}" presName="Name17" presStyleLbl="parChTrans1D3" presStyleIdx="4" presStyleCnt="5"/>
      <dgm:spPr/>
    </dgm:pt>
    <dgm:pt modelId="{242E9BE5-808B-434E-B848-E2F269E1C042}" type="pres">
      <dgm:prSet presAssocID="{F30465D3-806C-3744-BF7E-358D70B614DD}" presName="hierRoot3" presStyleCnt="0"/>
      <dgm:spPr/>
    </dgm:pt>
    <dgm:pt modelId="{3F7BA84A-07F0-9842-981D-CA6074E007A0}" type="pres">
      <dgm:prSet presAssocID="{F30465D3-806C-3744-BF7E-358D70B614DD}" presName="composite3" presStyleCnt="0"/>
      <dgm:spPr/>
    </dgm:pt>
    <dgm:pt modelId="{B3B337C9-28BA-7743-8DB5-F3841CBF1DB4}" type="pres">
      <dgm:prSet presAssocID="{F30465D3-806C-3744-BF7E-358D70B614DD}" presName="background3" presStyleLbl="node3" presStyleIdx="4" presStyleCnt="5"/>
      <dgm:spPr/>
    </dgm:pt>
    <dgm:pt modelId="{9500B7FB-4A4E-0244-8F11-9BC46DCC211D}" type="pres">
      <dgm:prSet presAssocID="{F30465D3-806C-3744-BF7E-358D70B614DD}" presName="text3" presStyleLbl="fgAcc3" presStyleIdx="4" presStyleCnt="5">
        <dgm:presLayoutVars>
          <dgm:chPref val="3"/>
        </dgm:presLayoutVars>
      </dgm:prSet>
      <dgm:spPr/>
    </dgm:pt>
    <dgm:pt modelId="{AED8C541-B53A-4D42-A249-B06C69EEFF84}" type="pres">
      <dgm:prSet presAssocID="{F30465D3-806C-3744-BF7E-358D70B614DD}" presName="hierChild4" presStyleCnt="0"/>
      <dgm:spPr/>
    </dgm:pt>
  </dgm:ptLst>
  <dgm:cxnLst>
    <dgm:cxn modelId="{BF22DA05-0869-9948-B926-93367D276D17}" type="presOf" srcId="{3C6463AD-E65C-C54B-892A-6F35CC592894}" destId="{9852D0E8-F55C-514B-82B4-3FAD3F26C866}" srcOrd="0" destOrd="0" presId="urn:microsoft.com/office/officeart/2005/8/layout/hierarchy1#1"/>
    <dgm:cxn modelId="{EC59CD10-33D0-614A-B1B8-6778E5B3FBC7}" srcId="{27D94A17-E298-E64F-8A31-AC9FCA06CC26}" destId="{A0657126-FEA5-444D-A664-8AC8A86D5E74}" srcOrd="1" destOrd="0" parTransId="{D70641EC-1A84-884B-A7AD-F0ADC903748B}" sibTransId="{A12C2595-7F4B-1247-B1B5-91905114638B}"/>
    <dgm:cxn modelId="{3178FF10-761E-D941-8156-B018B48B5BB2}" type="presOf" srcId="{F30465D3-806C-3744-BF7E-358D70B614DD}" destId="{9500B7FB-4A4E-0244-8F11-9BC46DCC211D}" srcOrd="0" destOrd="0" presId="urn:microsoft.com/office/officeart/2005/8/layout/hierarchy1#1"/>
    <dgm:cxn modelId="{A2A78917-C9D6-014A-9686-73778B3F01F6}" type="presOf" srcId="{03D334C4-63FF-8749-BECE-515D923C42D6}" destId="{24B1FAE4-2A82-6F4E-94C2-C781849E98C2}" srcOrd="0" destOrd="0" presId="urn:microsoft.com/office/officeart/2005/8/layout/hierarchy1#1"/>
    <dgm:cxn modelId="{1EF1F617-3A3C-4D4F-9444-BEC974004DAD}" type="presOf" srcId="{6BF46CE4-0310-5D46-A2A0-571292327070}" destId="{7E18842C-CEEE-FB46-89FE-A23121952FD8}" srcOrd="0" destOrd="0" presId="urn:microsoft.com/office/officeart/2005/8/layout/hierarchy1#1"/>
    <dgm:cxn modelId="{AAA3C822-CFFD-1548-8A5A-7999655F37CC}" type="presOf" srcId="{0B364D9D-67AA-DD4F-82E4-6CEC6F42E52A}" destId="{8F99EAA9-2E85-3541-974C-F893DC8D16DD}" srcOrd="0" destOrd="0" presId="urn:microsoft.com/office/officeart/2005/8/layout/hierarchy1#1"/>
    <dgm:cxn modelId="{4FBA8B25-2921-FB46-A389-785A5733D23C}" type="presOf" srcId="{24B4BCCB-381E-1644-B5C5-FD6A4E85DC10}" destId="{1D14885C-6B6D-9B42-9CAA-1A8466939A49}" srcOrd="0" destOrd="0" presId="urn:microsoft.com/office/officeart/2005/8/layout/hierarchy1#1"/>
    <dgm:cxn modelId="{B178022A-3F58-4F4C-8D88-8A8AF3CAC3C2}" srcId="{A0657126-FEA5-444D-A664-8AC8A86D5E74}" destId="{35B47DCE-2FD9-644B-AA3C-D2B7A6A5D86B}" srcOrd="0" destOrd="0" parTransId="{88EEC03B-B74A-6F4B-97BE-8A4023658E61}" sibTransId="{E11F30B6-7382-C445-B2FB-0BFEF8D52858}"/>
    <dgm:cxn modelId="{7CC60C2F-C0C5-424F-9757-27C4C6FF2E51}" srcId="{27D94A17-E298-E64F-8A31-AC9FCA06CC26}" destId="{6752CADD-44B3-7541-8D99-610BDA9BB118}" srcOrd="0" destOrd="0" parTransId="{F2C5070E-2876-1E4C-839F-FF6374311B16}" sibTransId="{2AB7C977-9E65-1C4D-98ED-AEA471663447}"/>
    <dgm:cxn modelId="{55E3EE38-EAF7-A041-9DD7-C34AD25418B2}" type="presOf" srcId="{E92094D2-11D3-F64F-B4F8-4FA379DC382C}" destId="{3060C599-4A85-4843-8743-2EFC37D5519D}" srcOrd="0" destOrd="0" presId="urn:microsoft.com/office/officeart/2005/8/layout/hierarchy1#1"/>
    <dgm:cxn modelId="{EEAB853C-ED8A-B44E-9A51-4AF67E99A9C3}" type="presOf" srcId="{38E34997-8A71-C74A-9901-84D516491E64}" destId="{A0479273-5BBF-9B47-B1FE-95E9FDA04F44}" srcOrd="0" destOrd="0" presId="urn:microsoft.com/office/officeart/2005/8/layout/hierarchy1#1"/>
    <dgm:cxn modelId="{AC06C03E-1617-CE40-A339-407FC150C17B}" type="presOf" srcId="{152F004B-AA25-754F-8C8D-C4ED8A3B2640}" destId="{A64C80AB-773C-A44F-BB91-216D0F395401}" srcOrd="0" destOrd="0" presId="urn:microsoft.com/office/officeart/2005/8/layout/hierarchy1#1"/>
    <dgm:cxn modelId="{26DAE83E-437A-874B-B381-BCCC61DB90A7}" type="presOf" srcId="{B22DE52C-94FF-5745-BE56-C2C454877B40}" destId="{1C514187-90F1-AF40-B989-98F61E94EAFC}" srcOrd="0" destOrd="0" presId="urn:microsoft.com/office/officeart/2005/8/layout/hierarchy1#1"/>
    <dgm:cxn modelId="{B5C2F141-35C5-EB4C-B74E-C4194578BD54}" srcId="{DAD997E5-D389-3540-AC9D-0F7C2A900436}" destId="{27D94A17-E298-E64F-8A31-AC9FCA06CC26}" srcOrd="0" destOrd="0" parTransId="{CB5ED99F-6298-DF4C-8EB1-7EC1932B1733}" sibTransId="{B59AFA28-BE99-C348-8E6E-DFBF166ADBDA}"/>
    <dgm:cxn modelId="{8E5D8F45-CAAC-2A4F-92F2-E3A6B239B67C}" type="presOf" srcId="{978201FD-64D8-5749-B4BB-50675D49DDA0}" destId="{93AA7002-A448-8040-8E75-7EE459435613}" srcOrd="0" destOrd="0" presId="urn:microsoft.com/office/officeart/2005/8/layout/hierarchy1#1"/>
    <dgm:cxn modelId="{898E8747-5B32-C04A-9ABC-0BBBBA7F8227}" type="presOf" srcId="{EE762B7F-CA1D-264E-A35E-DF75EC8DB465}" destId="{4F8CED6A-BC0C-CB49-9614-0DAD0AF5B4E9}" srcOrd="0" destOrd="0" presId="urn:microsoft.com/office/officeart/2005/8/layout/hierarchy1#1"/>
    <dgm:cxn modelId="{BEDE0C4C-7537-074E-8160-0A7629C40B92}" type="presOf" srcId="{586825F0-9F28-1846-B77D-F16535C9EF66}" destId="{B968BFCB-D79C-4745-B0A1-B2FD9F6624FF}" srcOrd="0" destOrd="0" presId="urn:microsoft.com/office/officeart/2005/8/layout/hierarchy1#1"/>
    <dgm:cxn modelId="{09A52B4D-8612-4B4B-B74F-7A8E96733F71}" srcId="{F2F28EBB-46BF-EE44-840A-357FC40567CB}" destId="{0DE09886-FD44-5C4E-8357-FC9045C75321}" srcOrd="0" destOrd="0" parTransId="{9D2093C7-DBC5-4649-B4DC-908A8FEC1825}" sibTransId="{9715C459-CF03-4B4E-88AA-C7E53243C9AE}"/>
    <dgm:cxn modelId="{2E37514E-81D7-2F4A-A5DC-0BA15ACFF73F}" type="presOf" srcId="{35B47DCE-2FD9-644B-AA3C-D2B7A6A5D86B}" destId="{6F03C8DB-3C2E-0D43-B7EE-9CC0074372A5}" srcOrd="0" destOrd="0" presId="urn:microsoft.com/office/officeart/2005/8/layout/hierarchy1#1"/>
    <dgm:cxn modelId="{8304AE4F-C692-794D-B910-D2EED9A8D3DA}" srcId="{6752CADD-44B3-7541-8D99-610BDA9BB118}" destId="{0B364D9D-67AA-DD4F-82E4-6CEC6F42E52A}" srcOrd="1" destOrd="0" parTransId="{38E34997-8A71-C74A-9901-84D516491E64}" sibTransId="{94D877E4-3448-0A42-BA8A-7B4C78C55CDF}"/>
    <dgm:cxn modelId="{99A4DE55-9661-AA4E-BC9E-D0C53510F225}" type="presOf" srcId="{47BC8E0A-F066-A141-B230-91B4339C3C32}" destId="{754FBDB2-205D-EB45-B30A-3EC84B35EEE3}" srcOrd="0" destOrd="0" presId="urn:microsoft.com/office/officeart/2005/8/layout/hierarchy1#1"/>
    <dgm:cxn modelId="{E8CA3B58-7727-D94E-935F-CAA47E6374B1}" type="presOf" srcId="{A0657126-FEA5-444D-A664-8AC8A86D5E74}" destId="{E3DC937E-6E46-194C-AD38-8E99387B7D4B}" srcOrd="0" destOrd="0" presId="urn:microsoft.com/office/officeart/2005/8/layout/hierarchy1#1"/>
    <dgm:cxn modelId="{FB194F5F-3F9A-0047-927A-9266B5351457}" srcId="{A0657126-FEA5-444D-A664-8AC8A86D5E74}" destId="{586825F0-9F28-1846-B77D-F16535C9EF66}" srcOrd="1" destOrd="0" parTransId="{978201FD-64D8-5749-B4BB-50675D49DDA0}" sibTransId="{F2FDBE83-0ED1-864B-A7E9-E9491A146397}"/>
    <dgm:cxn modelId="{130F3260-392D-8545-AD92-78C1CBB5D5F2}" type="presOf" srcId="{DAD997E5-D389-3540-AC9D-0F7C2A900436}" destId="{C2D93704-2621-E54E-93BD-EC095FA6A9A5}" srcOrd="0" destOrd="0" presId="urn:microsoft.com/office/officeart/2005/8/layout/hierarchy1#1"/>
    <dgm:cxn modelId="{51450068-C1EA-284A-AD54-18D188A2E2D6}" type="presOf" srcId="{82E2F09F-DEA5-9C4D-9348-2C2DAD9FAC8F}" destId="{F62CB49C-B6E3-DA41-91CF-66BB12655C8B}" srcOrd="0" destOrd="0" presId="urn:microsoft.com/office/officeart/2005/8/layout/hierarchy1#1"/>
    <dgm:cxn modelId="{6D207877-6090-2840-BC26-BEA5594B3374}" srcId="{6890BD46-C530-4746-84DD-EBE2C1A165C6}" destId="{ECAD7029-7E06-3A4C-A86E-F49FDE489D64}" srcOrd="0" destOrd="0" parTransId="{B22DE52C-94FF-5745-BE56-C2C454877B40}" sibTransId="{797B0377-C502-964D-8CEF-9009501ACDCD}"/>
    <dgm:cxn modelId="{C5DAA277-E227-F145-82FF-61DB674D8717}" type="presOf" srcId="{6752CADD-44B3-7541-8D99-610BDA9BB118}" destId="{16ABE207-A00C-BA41-9BCA-7DD18AD54009}" srcOrd="0" destOrd="0" presId="urn:microsoft.com/office/officeart/2005/8/layout/hierarchy1#1"/>
    <dgm:cxn modelId="{9FBFB77C-2D48-3E4A-8E7F-0FBD7E1D0CAD}" srcId="{6752CADD-44B3-7541-8D99-610BDA9BB118}" destId="{F14A87B5-3217-D842-913E-AF09DF6E67AC}" srcOrd="0" destOrd="0" parTransId="{24B4BCCB-381E-1644-B5C5-FD6A4E85DC10}" sibTransId="{51980757-CB7B-E741-BCD7-4B3E6CF6ADFD}"/>
    <dgm:cxn modelId="{EA40E185-43B4-024A-A7D4-9F4A20677538}" srcId="{01DDECE2-EC83-914F-AFA1-9BC9D299E580}" destId="{6890BD46-C530-4746-84DD-EBE2C1A165C6}" srcOrd="0" destOrd="0" parTransId="{152F004B-AA25-754F-8C8D-C4ED8A3B2640}" sibTransId="{52400333-3F73-FA4C-A45F-04356E1442C1}"/>
    <dgm:cxn modelId="{2E8C1989-791B-BF45-B77C-132B3900250E}" srcId="{DAD997E5-D389-3540-AC9D-0F7C2A900436}" destId="{01DDECE2-EC83-914F-AFA1-9BC9D299E580}" srcOrd="1" destOrd="0" parTransId="{3C6463AD-E65C-C54B-892A-6F35CC592894}" sibTransId="{2F9EA95C-4DA1-714A-91C2-06AF6CED5AA7}"/>
    <dgm:cxn modelId="{C4AADB94-3DE1-9041-BE3A-E02D836123C3}" type="presOf" srcId="{6890BD46-C530-4746-84DD-EBE2C1A165C6}" destId="{338C3444-C7D3-5945-93B0-8B899BD3CD01}" srcOrd="0" destOrd="0" presId="urn:microsoft.com/office/officeart/2005/8/layout/hierarchy1#1"/>
    <dgm:cxn modelId="{D5912A98-2BCC-D14C-A873-3B5E597E0C95}" type="presOf" srcId="{9D2093C7-DBC5-4649-B4DC-908A8FEC1825}" destId="{6705E376-5BA1-874B-B4F3-7C1C682A0317}" srcOrd="0" destOrd="0" presId="urn:microsoft.com/office/officeart/2005/8/layout/hierarchy1#1"/>
    <dgm:cxn modelId="{C2DE11A0-01A9-0C42-9FDF-2E2C4848FA63}" srcId="{03D334C4-63FF-8749-BECE-515D923C42D6}" destId="{DAD997E5-D389-3540-AC9D-0F7C2A900436}" srcOrd="0" destOrd="0" parTransId="{44BE199B-D7E1-4B47-88C4-032E6C90CCAA}" sibTransId="{D15D94B0-9C20-2341-9A02-C0D0A8C542D1}"/>
    <dgm:cxn modelId="{768426A1-03C6-4C48-9ADC-D4994E5CED01}" type="presOf" srcId="{ECAD7029-7E06-3A4C-A86E-F49FDE489D64}" destId="{3E29E347-1FE0-CC40-9EAD-DF94449DC3B4}" srcOrd="0" destOrd="0" presId="urn:microsoft.com/office/officeart/2005/8/layout/hierarchy1#1"/>
    <dgm:cxn modelId="{766C6DAA-5EF2-4142-A866-75375139F799}" type="presOf" srcId="{01DDECE2-EC83-914F-AFA1-9BC9D299E580}" destId="{511C39F4-82C6-7F4C-9EBA-0E3E7111026F}" srcOrd="0" destOrd="0" presId="urn:microsoft.com/office/officeart/2005/8/layout/hierarchy1#1"/>
    <dgm:cxn modelId="{59372BC2-4B98-C446-811F-30FE0E3E98DA}" type="presOf" srcId="{27D94A17-E298-E64F-8A31-AC9FCA06CC26}" destId="{317D0018-A3D7-3B4E-8188-A77DB21C91B9}" srcOrd="0" destOrd="0" presId="urn:microsoft.com/office/officeart/2005/8/layout/hierarchy1#1"/>
    <dgm:cxn modelId="{93B39CCA-54B2-834D-9281-6870AB34573E}" type="presOf" srcId="{D70641EC-1A84-884B-A7AD-F0ADC903748B}" destId="{931B25D5-C902-7D47-B32A-117120860FFD}" srcOrd="0" destOrd="0" presId="urn:microsoft.com/office/officeart/2005/8/layout/hierarchy1#1"/>
    <dgm:cxn modelId="{B673BED0-133B-C042-BA12-6416C42DEAA8}" type="presOf" srcId="{F14A87B5-3217-D842-913E-AF09DF6E67AC}" destId="{CDF06D98-5E9C-7540-B71C-9F9FCF8FD12E}" srcOrd="0" destOrd="0" presId="urn:microsoft.com/office/officeart/2005/8/layout/hierarchy1#1"/>
    <dgm:cxn modelId="{DD638FD7-259C-304E-A527-45BC2B238767}" type="presOf" srcId="{F2F28EBB-46BF-EE44-840A-357FC40567CB}" destId="{AEBC7D98-C9E5-C54C-AFAD-7F221565515D}" srcOrd="0" destOrd="0" presId="urn:microsoft.com/office/officeart/2005/8/layout/hierarchy1#1"/>
    <dgm:cxn modelId="{6372A6D9-1AC9-E445-AFD8-89F8D171A27B}" srcId="{DAD997E5-D389-3540-AC9D-0F7C2A900436}" destId="{F2F28EBB-46BF-EE44-840A-357FC40567CB}" srcOrd="2" destOrd="0" parTransId="{82E2F09F-DEA5-9C4D-9348-2C2DAD9FAC8F}" sibTransId="{09FAAAB1-96A7-FE48-BD2D-319160818B9E}"/>
    <dgm:cxn modelId="{04D6B8E3-B818-D846-91D1-1AEAD906819F}" srcId="{6890BD46-C530-4746-84DD-EBE2C1A165C6}" destId="{47BC8E0A-F066-A141-B230-91B4339C3C32}" srcOrd="1" destOrd="0" parTransId="{EE762B7F-CA1D-264E-A35E-DF75EC8DB465}" sibTransId="{2ED94630-37D9-F746-825E-05ADF3F625D2}"/>
    <dgm:cxn modelId="{1FDEFEE3-DA42-D54D-BA2C-EBB9E09D6486}" type="presOf" srcId="{B4D545DF-AFD0-4F47-8CA0-4F2178C2DCAA}" destId="{5A70EF19-BEDD-FD45-9D48-80E448BC7E3C}" srcOrd="0" destOrd="0" presId="urn:microsoft.com/office/officeart/2005/8/layout/hierarchy1#1"/>
    <dgm:cxn modelId="{C767CDEC-497C-A744-AB4A-AC3A49580CF1}" type="presOf" srcId="{0DE09886-FD44-5C4E-8357-FC9045C75321}" destId="{59BD8249-331B-3148-BC8E-FD57399AAF7A}" srcOrd="0" destOrd="0" presId="urn:microsoft.com/office/officeart/2005/8/layout/hierarchy1#1"/>
    <dgm:cxn modelId="{DD774DF1-687F-444B-89A4-EBA9E4E07BFF}" type="presOf" srcId="{CB5ED99F-6298-DF4C-8EB1-7EC1932B1733}" destId="{E3DFD078-840F-8746-8BF3-B55C9A35319B}" srcOrd="0" destOrd="0" presId="urn:microsoft.com/office/officeart/2005/8/layout/hierarchy1#1"/>
    <dgm:cxn modelId="{09DF7CF7-E297-DA40-8846-9CC38979E6C1}" type="presOf" srcId="{88EEC03B-B74A-6F4B-97BE-8A4023658E61}" destId="{7D3C0B7A-84E0-A147-B424-AED79BFE94F8}" srcOrd="0" destOrd="0" presId="urn:microsoft.com/office/officeart/2005/8/layout/hierarchy1#1"/>
    <dgm:cxn modelId="{9F2A18F9-8B58-2D4C-B72E-2C645EA9115B}" type="presOf" srcId="{F2C5070E-2876-1E4C-839F-FF6374311B16}" destId="{63EF6E20-94D9-CC4F-BFF5-DD78DED1369E}" srcOrd="0" destOrd="0" presId="urn:microsoft.com/office/officeart/2005/8/layout/hierarchy1#1"/>
    <dgm:cxn modelId="{D09312FD-A120-4448-80F6-E3CC17BFD14C}" srcId="{A0657126-FEA5-444D-A664-8AC8A86D5E74}" destId="{E92094D2-11D3-F64F-B4F8-4FA379DC382C}" srcOrd="2" destOrd="0" parTransId="{6BF46CE4-0310-5D46-A2A0-571292327070}" sibTransId="{713A03EA-F89E-2742-B1D7-325568A622D5}"/>
    <dgm:cxn modelId="{0E5192FD-4C72-D443-B41D-F5A73FC8CC65}" srcId="{F2F28EBB-46BF-EE44-840A-357FC40567CB}" destId="{F30465D3-806C-3744-BF7E-358D70B614DD}" srcOrd="1" destOrd="0" parTransId="{B4D545DF-AFD0-4F47-8CA0-4F2178C2DCAA}" sibTransId="{D55625C1-4050-4D45-83E9-E7FC58C3B607}"/>
    <dgm:cxn modelId="{5D6531A5-B41D-754F-A558-6FA8301A2605}" type="presParOf" srcId="{24B1FAE4-2A82-6F4E-94C2-C781849E98C2}" destId="{38F3DB3D-3E41-B44A-9B2E-45ABE4445AC8}" srcOrd="0" destOrd="0" presId="urn:microsoft.com/office/officeart/2005/8/layout/hierarchy1#1"/>
    <dgm:cxn modelId="{7B5498B7-E151-C841-8E1C-1BBDA8F88B5B}" type="presParOf" srcId="{38F3DB3D-3E41-B44A-9B2E-45ABE4445AC8}" destId="{2E57771B-42E7-0744-BB73-4844BF177953}" srcOrd="0" destOrd="0" presId="urn:microsoft.com/office/officeart/2005/8/layout/hierarchy1#1"/>
    <dgm:cxn modelId="{30B4BA8F-EB7D-8C44-8A3A-0B5010452AE9}" type="presParOf" srcId="{2E57771B-42E7-0744-BB73-4844BF177953}" destId="{89711F8E-F1EE-184B-AC6A-D797D68E0A9E}" srcOrd="0" destOrd="0" presId="urn:microsoft.com/office/officeart/2005/8/layout/hierarchy1#1"/>
    <dgm:cxn modelId="{68746ECC-C5A3-B946-BC0F-199F074FB96F}" type="presParOf" srcId="{2E57771B-42E7-0744-BB73-4844BF177953}" destId="{C2D93704-2621-E54E-93BD-EC095FA6A9A5}" srcOrd="1" destOrd="0" presId="urn:microsoft.com/office/officeart/2005/8/layout/hierarchy1#1"/>
    <dgm:cxn modelId="{87AD5484-1A58-6547-A1F4-F8E74159053F}" type="presParOf" srcId="{38F3DB3D-3E41-B44A-9B2E-45ABE4445AC8}" destId="{B718D23E-AEFF-3748-B78A-A8C8389AE004}" srcOrd="1" destOrd="0" presId="urn:microsoft.com/office/officeart/2005/8/layout/hierarchy1#1"/>
    <dgm:cxn modelId="{FEBECAF5-3012-C64C-83F4-2B0101AA3B73}" type="presParOf" srcId="{B718D23E-AEFF-3748-B78A-A8C8389AE004}" destId="{E3DFD078-840F-8746-8BF3-B55C9A35319B}" srcOrd="0" destOrd="0" presId="urn:microsoft.com/office/officeart/2005/8/layout/hierarchy1#1"/>
    <dgm:cxn modelId="{E36B8E22-E703-5F40-A55F-E29E430D199E}" type="presParOf" srcId="{B718D23E-AEFF-3748-B78A-A8C8389AE004}" destId="{791B1B4E-64F9-3646-840A-F3FCD5EF89EB}" srcOrd="1" destOrd="0" presId="urn:microsoft.com/office/officeart/2005/8/layout/hierarchy1#1"/>
    <dgm:cxn modelId="{B0BB9BBF-CA87-E345-8BDA-A9BFCE435B04}" type="presParOf" srcId="{791B1B4E-64F9-3646-840A-F3FCD5EF89EB}" destId="{7861D8C1-45B2-7B40-AF2E-2AD991D7868F}" srcOrd="0" destOrd="0" presId="urn:microsoft.com/office/officeart/2005/8/layout/hierarchy1#1"/>
    <dgm:cxn modelId="{23D5E842-4101-DC46-97AC-CE5A48EDBB83}" type="presParOf" srcId="{7861D8C1-45B2-7B40-AF2E-2AD991D7868F}" destId="{0D0EF25A-4EC6-144A-B48E-8E5968162A3B}" srcOrd="0" destOrd="0" presId="urn:microsoft.com/office/officeart/2005/8/layout/hierarchy1#1"/>
    <dgm:cxn modelId="{C112BF52-BFEE-7F45-A66B-525D05990A1F}" type="presParOf" srcId="{7861D8C1-45B2-7B40-AF2E-2AD991D7868F}" destId="{317D0018-A3D7-3B4E-8188-A77DB21C91B9}" srcOrd="1" destOrd="0" presId="urn:microsoft.com/office/officeart/2005/8/layout/hierarchy1#1"/>
    <dgm:cxn modelId="{85973266-C796-304F-9740-37834F481152}" type="presParOf" srcId="{791B1B4E-64F9-3646-840A-F3FCD5EF89EB}" destId="{980EFEC2-0897-DB49-A587-682B9FE451D9}" srcOrd="1" destOrd="0" presId="urn:microsoft.com/office/officeart/2005/8/layout/hierarchy1#1"/>
    <dgm:cxn modelId="{6C1B553C-F00E-564E-B477-28B5F6D06F26}" type="presParOf" srcId="{980EFEC2-0897-DB49-A587-682B9FE451D9}" destId="{63EF6E20-94D9-CC4F-BFF5-DD78DED1369E}" srcOrd="0" destOrd="0" presId="urn:microsoft.com/office/officeart/2005/8/layout/hierarchy1#1"/>
    <dgm:cxn modelId="{A8BEEDE8-10BA-C445-A619-53BAB2086800}" type="presParOf" srcId="{980EFEC2-0897-DB49-A587-682B9FE451D9}" destId="{8CCA7694-5612-A643-9FC4-00A79E18EC58}" srcOrd="1" destOrd="0" presId="urn:microsoft.com/office/officeart/2005/8/layout/hierarchy1#1"/>
    <dgm:cxn modelId="{38760A29-4248-BA42-82EA-34C7722983AF}" type="presParOf" srcId="{8CCA7694-5612-A643-9FC4-00A79E18EC58}" destId="{996D1588-1B89-154B-83C2-98EE96010D91}" srcOrd="0" destOrd="0" presId="urn:microsoft.com/office/officeart/2005/8/layout/hierarchy1#1"/>
    <dgm:cxn modelId="{7D49B470-B5DF-2F4B-BFD4-EF709A210431}" type="presParOf" srcId="{996D1588-1B89-154B-83C2-98EE96010D91}" destId="{39763647-864B-C24E-A4CE-3625F5E36DAF}" srcOrd="0" destOrd="0" presId="urn:microsoft.com/office/officeart/2005/8/layout/hierarchy1#1"/>
    <dgm:cxn modelId="{497F1E7F-4E63-0444-A9FB-9A320166FF74}" type="presParOf" srcId="{996D1588-1B89-154B-83C2-98EE96010D91}" destId="{16ABE207-A00C-BA41-9BCA-7DD18AD54009}" srcOrd="1" destOrd="0" presId="urn:microsoft.com/office/officeart/2005/8/layout/hierarchy1#1"/>
    <dgm:cxn modelId="{B7137DD9-D114-904B-9D34-0E18F1B8379B}" type="presParOf" srcId="{8CCA7694-5612-A643-9FC4-00A79E18EC58}" destId="{27015B1F-32BE-0944-851C-4E0853A2D56C}" srcOrd="1" destOrd="0" presId="urn:microsoft.com/office/officeart/2005/8/layout/hierarchy1#1"/>
    <dgm:cxn modelId="{0A0CD1FB-3D13-944B-B01F-8615ED165045}" type="presParOf" srcId="{27015B1F-32BE-0944-851C-4E0853A2D56C}" destId="{1D14885C-6B6D-9B42-9CAA-1A8466939A49}" srcOrd="0" destOrd="0" presId="urn:microsoft.com/office/officeart/2005/8/layout/hierarchy1#1"/>
    <dgm:cxn modelId="{7842AD97-443D-194C-8303-62381A82B1A0}" type="presParOf" srcId="{27015B1F-32BE-0944-851C-4E0853A2D56C}" destId="{711E14C0-8E77-A746-B00F-252608395617}" srcOrd="1" destOrd="0" presId="urn:microsoft.com/office/officeart/2005/8/layout/hierarchy1#1"/>
    <dgm:cxn modelId="{1EAFBBD5-4721-0C47-8E08-84FA60EA12CE}" type="presParOf" srcId="{711E14C0-8E77-A746-B00F-252608395617}" destId="{6A63801A-7AD7-4A44-AAD8-70DE626F4A3B}" srcOrd="0" destOrd="0" presId="urn:microsoft.com/office/officeart/2005/8/layout/hierarchy1#1"/>
    <dgm:cxn modelId="{EF9C2367-BF43-1749-96B2-32539BA61834}" type="presParOf" srcId="{6A63801A-7AD7-4A44-AAD8-70DE626F4A3B}" destId="{5A8843B3-7AF8-D941-BF19-60EF250354BA}" srcOrd="0" destOrd="0" presId="urn:microsoft.com/office/officeart/2005/8/layout/hierarchy1#1"/>
    <dgm:cxn modelId="{BC58AC36-4A50-6E49-AB73-AEAE17076417}" type="presParOf" srcId="{6A63801A-7AD7-4A44-AAD8-70DE626F4A3B}" destId="{CDF06D98-5E9C-7540-B71C-9F9FCF8FD12E}" srcOrd="1" destOrd="0" presId="urn:microsoft.com/office/officeart/2005/8/layout/hierarchy1#1"/>
    <dgm:cxn modelId="{63B95C60-2B13-1243-B985-F79D3FBFCFFC}" type="presParOf" srcId="{711E14C0-8E77-A746-B00F-252608395617}" destId="{D917FEFB-3073-354F-A31A-6A618B1EFA55}" srcOrd="1" destOrd="0" presId="urn:microsoft.com/office/officeart/2005/8/layout/hierarchy1#1"/>
    <dgm:cxn modelId="{6FF4976E-EF32-144C-B202-58C152646FD3}" type="presParOf" srcId="{27015B1F-32BE-0944-851C-4E0853A2D56C}" destId="{A0479273-5BBF-9B47-B1FE-95E9FDA04F44}" srcOrd="2" destOrd="0" presId="urn:microsoft.com/office/officeart/2005/8/layout/hierarchy1#1"/>
    <dgm:cxn modelId="{56E63CC2-CABA-BC47-9FF0-A02C9EBD7F85}" type="presParOf" srcId="{27015B1F-32BE-0944-851C-4E0853A2D56C}" destId="{D7A881F4-2DC0-5444-B9D5-BF53F725CBEB}" srcOrd="3" destOrd="0" presId="urn:microsoft.com/office/officeart/2005/8/layout/hierarchy1#1"/>
    <dgm:cxn modelId="{10A27F10-8819-5E4A-AE7D-DE4FD66D470B}" type="presParOf" srcId="{D7A881F4-2DC0-5444-B9D5-BF53F725CBEB}" destId="{34BD0388-F0F6-1643-A4EF-91A3D2B0E89A}" srcOrd="0" destOrd="0" presId="urn:microsoft.com/office/officeart/2005/8/layout/hierarchy1#1"/>
    <dgm:cxn modelId="{8D242E5F-1868-4B4B-B46C-DAE319BD8FF8}" type="presParOf" srcId="{34BD0388-F0F6-1643-A4EF-91A3D2B0E89A}" destId="{55547CA3-9320-B940-AD35-DD32DF756CE4}" srcOrd="0" destOrd="0" presId="urn:microsoft.com/office/officeart/2005/8/layout/hierarchy1#1"/>
    <dgm:cxn modelId="{5BE141AA-2828-F746-82A7-A7C828E53F03}" type="presParOf" srcId="{34BD0388-F0F6-1643-A4EF-91A3D2B0E89A}" destId="{8F99EAA9-2E85-3541-974C-F893DC8D16DD}" srcOrd="1" destOrd="0" presId="urn:microsoft.com/office/officeart/2005/8/layout/hierarchy1#1"/>
    <dgm:cxn modelId="{2D7D8F59-4998-ED46-887F-6C433D5A2D9F}" type="presParOf" srcId="{D7A881F4-2DC0-5444-B9D5-BF53F725CBEB}" destId="{AACB4A18-FCCE-764B-BB4E-B6872207BE96}" srcOrd="1" destOrd="0" presId="urn:microsoft.com/office/officeart/2005/8/layout/hierarchy1#1"/>
    <dgm:cxn modelId="{9092DD27-FDDC-E348-8716-4FACF19D00D6}" type="presParOf" srcId="{980EFEC2-0897-DB49-A587-682B9FE451D9}" destId="{931B25D5-C902-7D47-B32A-117120860FFD}" srcOrd="2" destOrd="0" presId="urn:microsoft.com/office/officeart/2005/8/layout/hierarchy1#1"/>
    <dgm:cxn modelId="{C6E434F9-C4BF-D84B-8EB9-B4489C4643DA}" type="presParOf" srcId="{980EFEC2-0897-DB49-A587-682B9FE451D9}" destId="{3D3CB850-97DF-4749-940A-694AD301BB31}" srcOrd="3" destOrd="0" presId="urn:microsoft.com/office/officeart/2005/8/layout/hierarchy1#1"/>
    <dgm:cxn modelId="{C571AD71-3DB5-7E47-8565-1DF048ECE44F}" type="presParOf" srcId="{3D3CB850-97DF-4749-940A-694AD301BB31}" destId="{98F84963-5BDF-B24D-9C55-A4C15E1855E1}" srcOrd="0" destOrd="0" presId="urn:microsoft.com/office/officeart/2005/8/layout/hierarchy1#1"/>
    <dgm:cxn modelId="{9762885E-D6E0-3842-ACE8-650704DE8089}" type="presParOf" srcId="{98F84963-5BDF-B24D-9C55-A4C15E1855E1}" destId="{1EE1E212-7834-B546-9E5A-FE58A3948769}" srcOrd="0" destOrd="0" presId="urn:microsoft.com/office/officeart/2005/8/layout/hierarchy1#1"/>
    <dgm:cxn modelId="{1607BFF3-ED93-2C4E-B078-94B36F2F459B}" type="presParOf" srcId="{98F84963-5BDF-B24D-9C55-A4C15E1855E1}" destId="{E3DC937E-6E46-194C-AD38-8E99387B7D4B}" srcOrd="1" destOrd="0" presId="urn:microsoft.com/office/officeart/2005/8/layout/hierarchy1#1"/>
    <dgm:cxn modelId="{BB80FE1F-45AB-8B42-B590-E29BE6458ED8}" type="presParOf" srcId="{3D3CB850-97DF-4749-940A-694AD301BB31}" destId="{9033753C-967F-5E41-859F-E444799DADDC}" srcOrd="1" destOrd="0" presId="urn:microsoft.com/office/officeart/2005/8/layout/hierarchy1#1"/>
    <dgm:cxn modelId="{D9C4D6BF-6A45-6A4C-BCE2-DF8B469B0498}" type="presParOf" srcId="{9033753C-967F-5E41-859F-E444799DADDC}" destId="{7D3C0B7A-84E0-A147-B424-AED79BFE94F8}" srcOrd="0" destOrd="0" presId="urn:microsoft.com/office/officeart/2005/8/layout/hierarchy1#1"/>
    <dgm:cxn modelId="{ED1C5467-0152-F941-A728-F1280071F99C}" type="presParOf" srcId="{9033753C-967F-5E41-859F-E444799DADDC}" destId="{CB92BE17-68E5-184A-A892-61B6AE4A4C87}" srcOrd="1" destOrd="0" presId="urn:microsoft.com/office/officeart/2005/8/layout/hierarchy1#1"/>
    <dgm:cxn modelId="{BBF695A8-E8D6-C34A-B5BC-C436F0E5C2D8}" type="presParOf" srcId="{CB92BE17-68E5-184A-A892-61B6AE4A4C87}" destId="{8A2481A8-18D6-5E43-AF84-90CE33FB8776}" srcOrd="0" destOrd="0" presId="urn:microsoft.com/office/officeart/2005/8/layout/hierarchy1#1"/>
    <dgm:cxn modelId="{C0BC1765-3C97-BA40-8631-EBC3A5A3F0EC}" type="presParOf" srcId="{8A2481A8-18D6-5E43-AF84-90CE33FB8776}" destId="{6A6A7C7F-6EDA-4540-A2D8-CB6F3D366F36}" srcOrd="0" destOrd="0" presId="urn:microsoft.com/office/officeart/2005/8/layout/hierarchy1#1"/>
    <dgm:cxn modelId="{89FBBF7F-D059-9947-B7DF-FBF2E3DA4160}" type="presParOf" srcId="{8A2481A8-18D6-5E43-AF84-90CE33FB8776}" destId="{6F03C8DB-3C2E-0D43-B7EE-9CC0074372A5}" srcOrd="1" destOrd="0" presId="urn:microsoft.com/office/officeart/2005/8/layout/hierarchy1#1"/>
    <dgm:cxn modelId="{15E319C0-D590-D44A-93FE-E0DE641369CE}" type="presParOf" srcId="{CB92BE17-68E5-184A-A892-61B6AE4A4C87}" destId="{2F58E48C-A95D-1D4D-9413-B480F0E07088}" srcOrd="1" destOrd="0" presId="urn:microsoft.com/office/officeart/2005/8/layout/hierarchy1#1"/>
    <dgm:cxn modelId="{BA5AFFC7-C48A-E74F-9106-56D5D8913DF7}" type="presParOf" srcId="{9033753C-967F-5E41-859F-E444799DADDC}" destId="{93AA7002-A448-8040-8E75-7EE459435613}" srcOrd="2" destOrd="0" presId="urn:microsoft.com/office/officeart/2005/8/layout/hierarchy1#1"/>
    <dgm:cxn modelId="{06EB8907-CB2B-8947-A5AE-B5013755F02F}" type="presParOf" srcId="{9033753C-967F-5E41-859F-E444799DADDC}" destId="{586E7F3D-9CDE-D743-B445-C8CF86946E01}" srcOrd="3" destOrd="0" presId="urn:microsoft.com/office/officeart/2005/8/layout/hierarchy1#1"/>
    <dgm:cxn modelId="{7513D88D-714E-BD42-BB61-4C6CF0A330B0}" type="presParOf" srcId="{586E7F3D-9CDE-D743-B445-C8CF86946E01}" destId="{80F59B21-4EC3-584D-9366-889052D80A71}" srcOrd="0" destOrd="0" presId="urn:microsoft.com/office/officeart/2005/8/layout/hierarchy1#1"/>
    <dgm:cxn modelId="{E64E6530-AFA0-9E48-AFD7-F3785745DCB0}" type="presParOf" srcId="{80F59B21-4EC3-584D-9366-889052D80A71}" destId="{4465A0E8-E50F-E048-8117-8F3435B9A615}" srcOrd="0" destOrd="0" presId="urn:microsoft.com/office/officeart/2005/8/layout/hierarchy1#1"/>
    <dgm:cxn modelId="{8D76620C-6384-0D47-8410-FFC8658823FF}" type="presParOf" srcId="{80F59B21-4EC3-584D-9366-889052D80A71}" destId="{B968BFCB-D79C-4745-B0A1-B2FD9F6624FF}" srcOrd="1" destOrd="0" presId="urn:microsoft.com/office/officeart/2005/8/layout/hierarchy1#1"/>
    <dgm:cxn modelId="{AB358B8E-59F5-6C49-A58F-30637D9E7BB0}" type="presParOf" srcId="{586E7F3D-9CDE-D743-B445-C8CF86946E01}" destId="{4C2E51E5-F759-F14E-B253-5E8C2FA75821}" srcOrd="1" destOrd="0" presId="urn:microsoft.com/office/officeart/2005/8/layout/hierarchy1#1"/>
    <dgm:cxn modelId="{C11DD525-0365-B440-B5D2-56450C54FE75}" type="presParOf" srcId="{9033753C-967F-5E41-859F-E444799DADDC}" destId="{7E18842C-CEEE-FB46-89FE-A23121952FD8}" srcOrd="4" destOrd="0" presId="urn:microsoft.com/office/officeart/2005/8/layout/hierarchy1#1"/>
    <dgm:cxn modelId="{FC6C217D-A64B-D14C-8BD6-E92079B9D1A3}" type="presParOf" srcId="{9033753C-967F-5E41-859F-E444799DADDC}" destId="{618F3DE6-61CE-9945-A508-914645E5A761}" srcOrd="5" destOrd="0" presId="urn:microsoft.com/office/officeart/2005/8/layout/hierarchy1#1"/>
    <dgm:cxn modelId="{7078DDD7-8F53-F747-92FD-39D58A45A8B1}" type="presParOf" srcId="{618F3DE6-61CE-9945-A508-914645E5A761}" destId="{2C6B1800-E0C2-C54C-9DF8-80A3146F7624}" srcOrd="0" destOrd="0" presId="urn:microsoft.com/office/officeart/2005/8/layout/hierarchy1#1"/>
    <dgm:cxn modelId="{C81D4CB5-1E85-CB45-B601-9BC4073E9DE3}" type="presParOf" srcId="{2C6B1800-E0C2-C54C-9DF8-80A3146F7624}" destId="{AA00F712-949C-A74D-936C-7AE2759F11A4}" srcOrd="0" destOrd="0" presId="urn:microsoft.com/office/officeart/2005/8/layout/hierarchy1#1"/>
    <dgm:cxn modelId="{745DFE8F-1194-0346-A8C4-D820DBDCA43B}" type="presParOf" srcId="{2C6B1800-E0C2-C54C-9DF8-80A3146F7624}" destId="{3060C599-4A85-4843-8743-2EFC37D5519D}" srcOrd="1" destOrd="0" presId="urn:microsoft.com/office/officeart/2005/8/layout/hierarchy1#1"/>
    <dgm:cxn modelId="{89A8599C-5FA5-D94D-ACD3-AEDD3C314D05}" type="presParOf" srcId="{618F3DE6-61CE-9945-A508-914645E5A761}" destId="{CB656008-EB89-5147-8FD5-4DBB44002C99}" srcOrd="1" destOrd="0" presId="urn:microsoft.com/office/officeart/2005/8/layout/hierarchy1#1"/>
    <dgm:cxn modelId="{16F89B66-F53B-0C45-805C-F0EE98F4BDDB}" type="presParOf" srcId="{B718D23E-AEFF-3748-B78A-A8C8389AE004}" destId="{9852D0E8-F55C-514B-82B4-3FAD3F26C866}" srcOrd="2" destOrd="0" presId="urn:microsoft.com/office/officeart/2005/8/layout/hierarchy1#1"/>
    <dgm:cxn modelId="{EA81DBF7-B966-234A-93FF-6FCF108BD7D7}" type="presParOf" srcId="{B718D23E-AEFF-3748-B78A-A8C8389AE004}" destId="{430502CF-82D7-8D43-9D83-72BA8F74C444}" srcOrd="3" destOrd="0" presId="urn:microsoft.com/office/officeart/2005/8/layout/hierarchy1#1"/>
    <dgm:cxn modelId="{4B07ECA1-4AD6-C140-8894-05D58F74600C}" type="presParOf" srcId="{430502CF-82D7-8D43-9D83-72BA8F74C444}" destId="{06F63170-DA52-C947-B0F8-6C9F0EE6D6F7}" srcOrd="0" destOrd="0" presId="urn:microsoft.com/office/officeart/2005/8/layout/hierarchy1#1"/>
    <dgm:cxn modelId="{C19564E3-4D4E-F244-9957-C1A740B26173}" type="presParOf" srcId="{06F63170-DA52-C947-B0F8-6C9F0EE6D6F7}" destId="{1A110BFB-98B7-4C41-B91F-C79171A8E71F}" srcOrd="0" destOrd="0" presId="urn:microsoft.com/office/officeart/2005/8/layout/hierarchy1#1"/>
    <dgm:cxn modelId="{76225998-C703-4841-B941-F94061368BCE}" type="presParOf" srcId="{06F63170-DA52-C947-B0F8-6C9F0EE6D6F7}" destId="{511C39F4-82C6-7F4C-9EBA-0E3E7111026F}" srcOrd="1" destOrd="0" presId="urn:microsoft.com/office/officeart/2005/8/layout/hierarchy1#1"/>
    <dgm:cxn modelId="{D92A3345-E2A1-7C43-AE7E-C4519294EEAA}" type="presParOf" srcId="{430502CF-82D7-8D43-9D83-72BA8F74C444}" destId="{38BCF33F-607D-7946-B547-6CA6F6B468E5}" srcOrd="1" destOrd="0" presId="urn:microsoft.com/office/officeart/2005/8/layout/hierarchy1#1"/>
    <dgm:cxn modelId="{320BD85D-BEE2-4D44-AC11-21FB1545B346}" type="presParOf" srcId="{38BCF33F-607D-7946-B547-6CA6F6B468E5}" destId="{A64C80AB-773C-A44F-BB91-216D0F395401}" srcOrd="0" destOrd="0" presId="urn:microsoft.com/office/officeart/2005/8/layout/hierarchy1#1"/>
    <dgm:cxn modelId="{04EF8A49-1928-7843-9E3B-53E6B8582D5B}" type="presParOf" srcId="{38BCF33F-607D-7946-B547-6CA6F6B468E5}" destId="{9B79C9A8-FC04-6F41-973B-4D8B65342091}" srcOrd="1" destOrd="0" presId="urn:microsoft.com/office/officeart/2005/8/layout/hierarchy1#1"/>
    <dgm:cxn modelId="{C7E9864E-7489-4D4D-BA0D-5004728FBE65}" type="presParOf" srcId="{9B79C9A8-FC04-6F41-973B-4D8B65342091}" destId="{10B85FF4-B25C-6145-9BD6-638BA7EA76B5}" srcOrd="0" destOrd="0" presId="urn:microsoft.com/office/officeart/2005/8/layout/hierarchy1#1"/>
    <dgm:cxn modelId="{D3114C89-C536-854C-AD69-37E66FFAE303}" type="presParOf" srcId="{10B85FF4-B25C-6145-9BD6-638BA7EA76B5}" destId="{74F19C4F-866E-6745-B49F-5DCC50BCB502}" srcOrd="0" destOrd="0" presId="urn:microsoft.com/office/officeart/2005/8/layout/hierarchy1#1"/>
    <dgm:cxn modelId="{001C0C8E-441C-3B42-9FBC-23F7EBDA1C00}" type="presParOf" srcId="{10B85FF4-B25C-6145-9BD6-638BA7EA76B5}" destId="{338C3444-C7D3-5945-93B0-8B899BD3CD01}" srcOrd="1" destOrd="0" presId="urn:microsoft.com/office/officeart/2005/8/layout/hierarchy1#1"/>
    <dgm:cxn modelId="{FA2A88D3-D011-474F-8715-DDD28AE0DD58}" type="presParOf" srcId="{9B79C9A8-FC04-6F41-973B-4D8B65342091}" destId="{A06D1EAC-C1E0-7A42-A7B8-FD7146B03D6C}" srcOrd="1" destOrd="0" presId="urn:microsoft.com/office/officeart/2005/8/layout/hierarchy1#1"/>
    <dgm:cxn modelId="{73525272-4411-3D42-AEA3-82F52773F63F}" type="presParOf" srcId="{A06D1EAC-C1E0-7A42-A7B8-FD7146B03D6C}" destId="{1C514187-90F1-AF40-B989-98F61E94EAFC}" srcOrd="0" destOrd="0" presId="urn:microsoft.com/office/officeart/2005/8/layout/hierarchy1#1"/>
    <dgm:cxn modelId="{139905CD-FB32-6643-ABED-1659573F47A8}" type="presParOf" srcId="{A06D1EAC-C1E0-7A42-A7B8-FD7146B03D6C}" destId="{266218C5-0DEE-8F4F-90A3-69FF7236E50B}" srcOrd="1" destOrd="0" presId="urn:microsoft.com/office/officeart/2005/8/layout/hierarchy1#1"/>
    <dgm:cxn modelId="{85EDDE03-ECBF-3243-B937-730C7AE3B6EA}" type="presParOf" srcId="{266218C5-0DEE-8F4F-90A3-69FF7236E50B}" destId="{F5B2E63F-3F44-E840-8DBD-6D9A589DDC22}" srcOrd="0" destOrd="0" presId="urn:microsoft.com/office/officeart/2005/8/layout/hierarchy1#1"/>
    <dgm:cxn modelId="{EF19B14C-C8AA-F944-AC35-172616E6DBB1}" type="presParOf" srcId="{F5B2E63F-3F44-E840-8DBD-6D9A589DDC22}" destId="{D096B8E2-C91B-5D4A-8820-4523190E1D8C}" srcOrd="0" destOrd="0" presId="urn:microsoft.com/office/officeart/2005/8/layout/hierarchy1#1"/>
    <dgm:cxn modelId="{A7868A5C-7866-5C4C-A9B2-875DEEAC0B1E}" type="presParOf" srcId="{F5B2E63F-3F44-E840-8DBD-6D9A589DDC22}" destId="{3E29E347-1FE0-CC40-9EAD-DF94449DC3B4}" srcOrd="1" destOrd="0" presId="urn:microsoft.com/office/officeart/2005/8/layout/hierarchy1#1"/>
    <dgm:cxn modelId="{E2DC4625-CE00-164D-90AD-A4361ECD7285}" type="presParOf" srcId="{266218C5-0DEE-8F4F-90A3-69FF7236E50B}" destId="{2FC24B73-C53F-214E-97C8-C235CA8819E4}" srcOrd="1" destOrd="0" presId="urn:microsoft.com/office/officeart/2005/8/layout/hierarchy1#1"/>
    <dgm:cxn modelId="{0254AA29-4DD7-9B4E-A154-37DEFF91005D}" type="presParOf" srcId="{A06D1EAC-C1E0-7A42-A7B8-FD7146B03D6C}" destId="{4F8CED6A-BC0C-CB49-9614-0DAD0AF5B4E9}" srcOrd="2" destOrd="0" presId="urn:microsoft.com/office/officeart/2005/8/layout/hierarchy1#1"/>
    <dgm:cxn modelId="{A06213F1-09B3-B342-AF81-73539530F37D}" type="presParOf" srcId="{A06D1EAC-C1E0-7A42-A7B8-FD7146B03D6C}" destId="{C04613AD-7E6E-404D-B69A-C31BA3ADC410}" srcOrd="3" destOrd="0" presId="urn:microsoft.com/office/officeart/2005/8/layout/hierarchy1#1"/>
    <dgm:cxn modelId="{B71D38CA-35FB-3A4A-8BC5-9C03F8DDC505}" type="presParOf" srcId="{C04613AD-7E6E-404D-B69A-C31BA3ADC410}" destId="{232D8427-1737-044F-9B4E-9BDE49B15428}" srcOrd="0" destOrd="0" presId="urn:microsoft.com/office/officeart/2005/8/layout/hierarchy1#1"/>
    <dgm:cxn modelId="{04865759-ABF7-BE40-B19D-4C091333DB4C}" type="presParOf" srcId="{232D8427-1737-044F-9B4E-9BDE49B15428}" destId="{D10731A2-5EED-D845-9E5D-E6764EC11E35}" srcOrd="0" destOrd="0" presId="urn:microsoft.com/office/officeart/2005/8/layout/hierarchy1#1"/>
    <dgm:cxn modelId="{7481448E-2853-A049-B111-DFA0956AC1EC}" type="presParOf" srcId="{232D8427-1737-044F-9B4E-9BDE49B15428}" destId="{754FBDB2-205D-EB45-B30A-3EC84B35EEE3}" srcOrd="1" destOrd="0" presId="urn:microsoft.com/office/officeart/2005/8/layout/hierarchy1#1"/>
    <dgm:cxn modelId="{76C92579-885A-1340-B38B-31CC67016E85}" type="presParOf" srcId="{C04613AD-7E6E-404D-B69A-C31BA3ADC410}" destId="{6DB6CE4D-BD58-3247-B5E8-140905CB9693}" srcOrd="1" destOrd="0" presId="urn:microsoft.com/office/officeart/2005/8/layout/hierarchy1#1"/>
    <dgm:cxn modelId="{B5BC41D6-1EC6-0343-9173-97AFC1CF9D4F}" type="presParOf" srcId="{B718D23E-AEFF-3748-B78A-A8C8389AE004}" destId="{F62CB49C-B6E3-DA41-91CF-66BB12655C8B}" srcOrd="4" destOrd="0" presId="urn:microsoft.com/office/officeart/2005/8/layout/hierarchy1#1"/>
    <dgm:cxn modelId="{A9494AFF-5FD3-5545-9371-3A13F3654748}" type="presParOf" srcId="{B718D23E-AEFF-3748-B78A-A8C8389AE004}" destId="{FE6ED426-29F9-3745-823E-7F1584EA91E1}" srcOrd="5" destOrd="0" presId="urn:microsoft.com/office/officeart/2005/8/layout/hierarchy1#1"/>
    <dgm:cxn modelId="{83D23F81-8AB6-0D44-9F8B-0937DB168D8A}" type="presParOf" srcId="{FE6ED426-29F9-3745-823E-7F1584EA91E1}" destId="{64900156-C470-6F43-8A27-2CAE6E7357E5}" srcOrd="0" destOrd="0" presId="urn:microsoft.com/office/officeart/2005/8/layout/hierarchy1#1"/>
    <dgm:cxn modelId="{78D5AB2E-7E09-D246-884C-87F0190819E0}" type="presParOf" srcId="{64900156-C470-6F43-8A27-2CAE6E7357E5}" destId="{AE42E113-DAAC-8942-ACB2-8E54606A6564}" srcOrd="0" destOrd="0" presId="urn:microsoft.com/office/officeart/2005/8/layout/hierarchy1#1"/>
    <dgm:cxn modelId="{E7978004-C5E9-AE4C-BF72-82048B5ED25E}" type="presParOf" srcId="{64900156-C470-6F43-8A27-2CAE6E7357E5}" destId="{AEBC7D98-C9E5-C54C-AFAD-7F221565515D}" srcOrd="1" destOrd="0" presId="urn:microsoft.com/office/officeart/2005/8/layout/hierarchy1#1"/>
    <dgm:cxn modelId="{032B20AC-3689-FA41-B1D5-E2C9C07F8AE4}" type="presParOf" srcId="{FE6ED426-29F9-3745-823E-7F1584EA91E1}" destId="{592A718F-3930-0E43-A328-6B3EB56E153F}" srcOrd="1" destOrd="0" presId="urn:microsoft.com/office/officeart/2005/8/layout/hierarchy1#1"/>
    <dgm:cxn modelId="{BD6DB1F3-682B-1F48-A4AD-0D8E0080DF03}" type="presParOf" srcId="{592A718F-3930-0E43-A328-6B3EB56E153F}" destId="{6705E376-5BA1-874B-B4F3-7C1C682A0317}" srcOrd="0" destOrd="0" presId="urn:microsoft.com/office/officeart/2005/8/layout/hierarchy1#1"/>
    <dgm:cxn modelId="{E4C2982B-11B1-334F-ADC2-B0E835329AB2}" type="presParOf" srcId="{592A718F-3930-0E43-A328-6B3EB56E153F}" destId="{96707F0F-C2D0-E746-AA4C-4E90D19574AF}" srcOrd="1" destOrd="0" presId="urn:microsoft.com/office/officeart/2005/8/layout/hierarchy1#1"/>
    <dgm:cxn modelId="{5CE216E0-35C0-9A40-B3A8-06B77BC0ECF8}" type="presParOf" srcId="{96707F0F-C2D0-E746-AA4C-4E90D19574AF}" destId="{611F6FEC-2687-C841-96F7-A4B21A603EFC}" srcOrd="0" destOrd="0" presId="urn:microsoft.com/office/officeart/2005/8/layout/hierarchy1#1"/>
    <dgm:cxn modelId="{CF195C6B-C9CD-C046-930A-332BD4A91A8F}" type="presParOf" srcId="{611F6FEC-2687-C841-96F7-A4B21A603EFC}" destId="{19AB0A69-EA22-FF4F-81B6-14776D2F5CA3}" srcOrd="0" destOrd="0" presId="urn:microsoft.com/office/officeart/2005/8/layout/hierarchy1#1"/>
    <dgm:cxn modelId="{6EBBF5D8-D509-194E-BDB9-D940A8EF437E}" type="presParOf" srcId="{611F6FEC-2687-C841-96F7-A4B21A603EFC}" destId="{59BD8249-331B-3148-BC8E-FD57399AAF7A}" srcOrd="1" destOrd="0" presId="urn:microsoft.com/office/officeart/2005/8/layout/hierarchy1#1"/>
    <dgm:cxn modelId="{536E669F-54B9-C64C-B017-DA3A2CFE989E}" type="presParOf" srcId="{96707F0F-C2D0-E746-AA4C-4E90D19574AF}" destId="{A0B23ED3-FBCB-8848-A3EE-EBE4FEFCF124}" srcOrd="1" destOrd="0" presId="urn:microsoft.com/office/officeart/2005/8/layout/hierarchy1#1"/>
    <dgm:cxn modelId="{3ACAADA4-58C5-B948-9DB1-0C7F19AD9D47}" type="presParOf" srcId="{592A718F-3930-0E43-A328-6B3EB56E153F}" destId="{5A70EF19-BEDD-FD45-9D48-80E448BC7E3C}" srcOrd="2" destOrd="0" presId="urn:microsoft.com/office/officeart/2005/8/layout/hierarchy1#1"/>
    <dgm:cxn modelId="{B54F8146-F443-564D-A453-53B7A46BB849}" type="presParOf" srcId="{592A718F-3930-0E43-A328-6B3EB56E153F}" destId="{242E9BE5-808B-434E-B848-E2F269E1C042}" srcOrd="3" destOrd="0" presId="urn:microsoft.com/office/officeart/2005/8/layout/hierarchy1#1"/>
    <dgm:cxn modelId="{EF64FC8D-2801-7747-871C-DDD2FC727306}" type="presParOf" srcId="{242E9BE5-808B-434E-B848-E2F269E1C042}" destId="{3F7BA84A-07F0-9842-981D-CA6074E007A0}" srcOrd="0" destOrd="0" presId="urn:microsoft.com/office/officeart/2005/8/layout/hierarchy1#1"/>
    <dgm:cxn modelId="{B83B982E-4E86-CC40-BEB0-23CAA30B0B96}" type="presParOf" srcId="{3F7BA84A-07F0-9842-981D-CA6074E007A0}" destId="{B3B337C9-28BA-7743-8DB5-F3841CBF1DB4}" srcOrd="0" destOrd="0" presId="urn:microsoft.com/office/officeart/2005/8/layout/hierarchy1#1"/>
    <dgm:cxn modelId="{1387E654-8BBA-834B-9542-1BA55EF5C940}" type="presParOf" srcId="{3F7BA84A-07F0-9842-981D-CA6074E007A0}" destId="{9500B7FB-4A4E-0244-8F11-9BC46DCC211D}" srcOrd="1" destOrd="0" presId="urn:microsoft.com/office/officeart/2005/8/layout/hierarchy1#1"/>
    <dgm:cxn modelId="{ED460B77-7FC0-234D-8171-24EFB3584EF1}" type="presParOf" srcId="{242E9BE5-808B-434E-B848-E2F269E1C042}" destId="{AED8C541-B53A-4D42-A249-B06C69EEFF84}" srcOrd="1" destOrd="0" presId="urn:microsoft.com/office/officeart/2005/8/layout/hierarchy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70EF19-BEDD-FD45-9D48-80E448BC7E3C}">
      <dsp:nvSpPr>
        <dsp:cNvPr id="0" name=""/>
        <dsp:cNvSpPr/>
      </dsp:nvSpPr>
      <dsp:spPr>
        <a:xfrm>
          <a:off x="7611075" y="1561678"/>
          <a:ext cx="513426" cy="244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13"/>
              </a:lnTo>
              <a:lnTo>
                <a:pt x="513426" y="166513"/>
              </a:lnTo>
              <a:lnTo>
                <a:pt x="513426" y="244344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5E376-5BA1-874B-B4F3-7C1C682A0317}">
      <dsp:nvSpPr>
        <dsp:cNvPr id="0" name=""/>
        <dsp:cNvSpPr/>
      </dsp:nvSpPr>
      <dsp:spPr>
        <a:xfrm>
          <a:off x="7097648" y="1561678"/>
          <a:ext cx="513426" cy="244344"/>
        </a:xfrm>
        <a:custGeom>
          <a:avLst/>
          <a:gdLst/>
          <a:ahLst/>
          <a:cxnLst/>
          <a:rect l="0" t="0" r="0" b="0"/>
          <a:pathLst>
            <a:path>
              <a:moveTo>
                <a:pt x="513426" y="0"/>
              </a:moveTo>
              <a:lnTo>
                <a:pt x="513426" y="166513"/>
              </a:lnTo>
              <a:lnTo>
                <a:pt x="0" y="166513"/>
              </a:lnTo>
              <a:lnTo>
                <a:pt x="0" y="244344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2CB49C-B6E3-DA41-91CF-66BB12655C8B}">
      <dsp:nvSpPr>
        <dsp:cNvPr id="0" name=""/>
        <dsp:cNvSpPr/>
      </dsp:nvSpPr>
      <dsp:spPr>
        <a:xfrm>
          <a:off x="4915587" y="783837"/>
          <a:ext cx="2695487" cy="244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13"/>
              </a:lnTo>
              <a:lnTo>
                <a:pt x="2695487" y="166513"/>
              </a:lnTo>
              <a:lnTo>
                <a:pt x="2695487" y="244344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CED6A-BC0C-CB49-9614-0DAD0AF5B4E9}">
      <dsp:nvSpPr>
        <dsp:cNvPr id="0" name=""/>
        <dsp:cNvSpPr/>
      </dsp:nvSpPr>
      <dsp:spPr>
        <a:xfrm>
          <a:off x="6070796" y="2339519"/>
          <a:ext cx="513426" cy="244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13"/>
              </a:lnTo>
              <a:lnTo>
                <a:pt x="513426" y="166513"/>
              </a:lnTo>
              <a:lnTo>
                <a:pt x="513426" y="244344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14187-90F1-AF40-B989-98F61E94EAFC}">
      <dsp:nvSpPr>
        <dsp:cNvPr id="0" name=""/>
        <dsp:cNvSpPr/>
      </dsp:nvSpPr>
      <dsp:spPr>
        <a:xfrm>
          <a:off x="5557370" y="2339519"/>
          <a:ext cx="513426" cy="244344"/>
        </a:xfrm>
        <a:custGeom>
          <a:avLst/>
          <a:gdLst/>
          <a:ahLst/>
          <a:cxnLst/>
          <a:rect l="0" t="0" r="0" b="0"/>
          <a:pathLst>
            <a:path>
              <a:moveTo>
                <a:pt x="513426" y="0"/>
              </a:moveTo>
              <a:lnTo>
                <a:pt x="513426" y="166513"/>
              </a:lnTo>
              <a:lnTo>
                <a:pt x="0" y="166513"/>
              </a:lnTo>
              <a:lnTo>
                <a:pt x="0" y="244344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80AB-773C-A44F-BB91-216D0F395401}">
      <dsp:nvSpPr>
        <dsp:cNvPr id="0" name=""/>
        <dsp:cNvSpPr/>
      </dsp:nvSpPr>
      <dsp:spPr>
        <a:xfrm>
          <a:off x="6025076" y="1561678"/>
          <a:ext cx="91440" cy="2443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44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52D0E8-F55C-514B-82B4-3FAD3F26C866}">
      <dsp:nvSpPr>
        <dsp:cNvPr id="0" name=""/>
        <dsp:cNvSpPr/>
      </dsp:nvSpPr>
      <dsp:spPr>
        <a:xfrm>
          <a:off x="4915587" y="783837"/>
          <a:ext cx="1155208" cy="244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13"/>
              </a:lnTo>
              <a:lnTo>
                <a:pt x="1155208" y="166513"/>
              </a:lnTo>
              <a:lnTo>
                <a:pt x="1155208" y="244344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8842C-CEEE-FB46-89FE-A23121952FD8}">
      <dsp:nvSpPr>
        <dsp:cNvPr id="0" name=""/>
        <dsp:cNvSpPr/>
      </dsp:nvSpPr>
      <dsp:spPr>
        <a:xfrm>
          <a:off x="3503665" y="2339519"/>
          <a:ext cx="1026852" cy="244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13"/>
              </a:lnTo>
              <a:lnTo>
                <a:pt x="1026852" y="166513"/>
              </a:lnTo>
              <a:lnTo>
                <a:pt x="1026852" y="244344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AA7002-A448-8040-8E75-7EE459435613}">
      <dsp:nvSpPr>
        <dsp:cNvPr id="0" name=""/>
        <dsp:cNvSpPr/>
      </dsp:nvSpPr>
      <dsp:spPr>
        <a:xfrm>
          <a:off x="3457945" y="2339519"/>
          <a:ext cx="91440" cy="2443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44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C0B7A-84E0-A147-B424-AED79BFE94F8}">
      <dsp:nvSpPr>
        <dsp:cNvPr id="0" name=""/>
        <dsp:cNvSpPr/>
      </dsp:nvSpPr>
      <dsp:spPr>
        <a:xfrm>
          <a:off x="2476813" y="2339519"/>
          <a:ext cx="1026852" cy="244344"/>
        </a:xfrm>
        <a:custGeom>
          <a:avLst/>
          <a:gdLst/>
          <a:ahLst/>
          <a:cxnLst/>
          <a:rect l="0" t="0" r="0" b="0"/>
          <a:pathLst>
            <a:path>
              <a:moveTo>
                <a:pt x="1026852" y="0"/>
              </a:moveTo>
              <a:lnTo>
                <a:pt x="1026852" y="166513"/>
              </a:lnTo>
              <a:lnTo>
                <a:pt x="0" y="166513"/>
              </a:lnTo>
              <a:lnTo>
                <a:pt x="0" y="244344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B25D5-C902-7D47-B32A-117120860FFD}">
      <dsp:nvSpPr>
        <dsp:cNvPr id="0" name=""/>
        <dsp:cNvSpPr/>
      </dsp:nvSpPr>
      <dsp:spPr>
        <a:xfrm>
          <a:off x="2220100" y="1561678"/>
          <a:ext cx="1283565" cy="244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13"/>
              </a:lnTo>
              <a:lnTo>
                <a:pt x="1283565" y="166513"/>
              </a:lnTo>
              <a:lnTo>
                <a:pt x="1283565" y="244344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79273-5BBF-9B47-B1FE-95E9FDA04F44}">
      <dsp:nvSpPr>
        <dsp:cNvPr id="0" name=""/>
        <dsp:cNvSpPr/>
      </dsp:nvSpPr>
      <dsp:spPr>
        <a:xfrm>
          <a:off x="936534" y="2339519"/>
          <a:ext cx="513426" cy="244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13"/>
              </a:lnTo>
              <a:lnTo>
                <a:pt x="513426" y="166513"/>
              </a:lnTo>
              <a:lnTo>
                <a:pt x="513426" y="244344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4885C-6B6D-9B42-9CAA-1A8466939A49}">
      <dsp:nvSpPr>
        <dsp:cNvPr id="0" name=""/>
        <dsp:cNvSpPr/>
      </dsp:nvSpPr>
      <dsp:spPr>
        <a:xfrm>
          <a:off x="423108" y="2339519"/>
          <a:ext cx="513426" cy="244344"/>
        </a:xfrm>
        <a:custGeom>
          <a:avLst/>
          <a:gdLst/>
          <a:ahLst/>
          <a:cxnLst/>
          <a:rect l="0" t="0" r="0" b="0"/>
          <a:pathLst>
            <a:path>
              <a:moveTo>
                <a:pt x="513426" y="0"/>
              </a:moveTo>
              <a:lnTo>
                <a:pt x="513426" y="166513"/>
              </a:lnTo>
              <a:lnTo>
                <a:pt x="0" y="166513"/>
              </a:lnTo>
              <a:lnTo>
                <a:pt x="0" y="244344"/>
              </a:lnTo>
            </a:path>
          </a:pathLst>
        </a:custGeom>
        <a:noFill/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F6E20-94D9-CC4F-BFF5-DD78DED1369E}">
      <dsp:nvSpPr>
        <dsp:cNvPr id="0" name=""/>
        <dsp:cNvSpPr/>
      </dsp:nvSpPr>
      <dsp:spPr>
        <a:xfrm>
          <a:off x="936534" y="1561678"/>
          <a:ext cx="1283565" cy="244344"/>
        </a:xfrm>
        <a:custGeom>
          <a:avLst/>
          <a:gdLst/>
          <a:ahLst/>
          <a:cxnLst/>
          <a:rect l="0" t="0" r="0" b="0"/>
          <a:pathLst>
            <a:path>
              <a:moveTo>
                <a:pt x="1283565" y="0"/>
              </a:moveTo>
              <a:lnTo>
                <a:pt x="1283565" y="166513"/>
              </a:lnTo>
              <a:lnTo>
                <a:pt x="0" y="166513"/>
              </a:lnTo>
              <a:lnTo>
                <a:pt x="0" y="244344"/>
              </a:lnTo>
            </a:path>
          </a:pathLst>
        </a:custGeom>
        <a:noFill/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FD078-840F-8746-8BF3-B55C9A35319B}">
      <dsp:nvSpPr>
        <dsp:cNvPr id="0" name=""/>
        <dsp:cNvSpPr/>
      </dsp:nvSpPr>
      <dsp:spPr>
        <a:xfrm>
          <a:off x="2220100" y="783837"/>
          <a:ext cx="2695487" cy="244344"/>
        </a:xfrm>
        <a:custGeom>
          <a:avLst/>
          <a:gdLst/>
          <a:ahLst/>
          <a:cxnLst/>
          <a:rect l="0" t="0" r="0" b="0"/>
          <a:pathLst>
            <a:path>
              <a:moveTo>
                <a:pt x="2695487" y="0"/>
              </a:moveTo>
              <a:lnTo>
                <a:pt x="2695487" y="166513"/>
              </a:lnTo>
              <a:lnTo>
                <a:pt x="0" y="166513"/>
              </a:lnTo>
              <a:lnTo>
                <a:pt x="0" y="244344"/>
              </a:lnTo>
            </a:path>
          </a:pathLst>
        </a:custGeom>
        <a:noFill/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11F8E-F1EE-184B-AC6A-D797D68E0A9E}">
      <dsp:nvSpPr>
        <dsp:cNvPr id="0" name=""/>
        <dsp:cNvSpPr/>
      </dsp:nvSpPr>
      <dsp:spPr>
        <a:xfrm>
          <a:off x="4495511" y="250341"/>
          <a:ext cx="840151" cy="5334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93704-2621-E54E-93BD-EC095FA6A9A5}">
      <dsp:nvSpPr>
        <dsp:cNvPr id="0" name=""/>
        <dsp:cNvSpPr/>
      </dsp:nvSpPr>
      <dsp:spPr>
        <a:xfrm>
          <a:off x="4588861" y="339024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Deakin</a:t>
          </a:r>
          <a:endParaRPr lang="en-US" sz="1000" kern="1200" dirty="0"/>
        </a:p>
      </dsp:txBody>
      <dsp:txXfrm>
        <a:off x="4604487" y="354650"/>
        <a:ext cx="808899" cy="502244"/>
      </dsp:txXfrm>
    </dsp:sp>
    <dsp:sp modelId="{0D0EF25A-4EC6-144A-B48E-8E5968162A3B}">
      <dsp:nvSpPr>
        <dsp:cNvPr id="0" name=""/>
        <dsp:cNvSpPr/>
      </dsp:nvSpPr>
      <dsp:spPr>
        <a:xfrm>
          <a:off x="1800024" y="1028182"/>
          <a:ext cx="840151" cy="5334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D0018-A3D7-3B4E-8188-A77DB21C91B9}">
      <dsp:nvSpPr>
        <dsp:cNvPr id="0" name=""/>
        <dsp:cNvSpPr/>
      </dsp:nvSpPr>
      <dsp:spPr>
        <a:xfrm>
          <a:off x="1893374" y="1116864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Teaching &amp; Learning</a:t>
          </a:r>
        </a:p>
      </dsp:txBody>
      <dsp:txXfrm>
        <a:off x="1909000" y="1132490"/>
        <a:ext cx="808899" cy="502244"/>
      </dsp:txXfrm>
    </dsp:sp>
    <dsp:sp modelId="{39763647-864B-C24E-A4CE-3625F5E36DAF}">
      <dsp:nvSpPr>
        <dsp:cNvPr id="0" name=""/>
        <dsp:cNvSpPr/>
      </dsp:nvSpPr>
      <dsp:spPr>
        <a:xfrm>
          <a:off x="516458" y="1806022"/>
          <a:ext cx="840151" cy="5334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BE207-A00C-BA41-9BCA-7DD18AD54009}">
      <dsp:nvSpPr>
        <dsp:cNvPr id="0" name=""/>
        <dsp:cNvSpPr/>
      </dsp:nvSpPr>
      <dsp:spPr>
        <a:xfrm>
          <a:off x="609808" y="1894705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Deakin</a:t>
          </a:r>
          <a:r>
            <a:rPr lang="en-US" sz="1000" kern="1200" dirty="0"/>
            <a:t> 2020</a:t>
          </a:r>
        </a:p>
      </dsp:txBody>
      <dsp:txXfrm>
        <a:off x="625434" y="1910331"/>
        <a:ext cx="808899" cy="502244"/>
      </dsp:txXfrm>
    </dsp:sp>
    <dsp:sp modelId="{5A8843B3-7AF8-D941-BF19-60EF250354BA}">
      <dsp:nvSpPr>
        <dsp:cNvPr id="0" name=""/>
        <dsp:cNvSpPr/>
      </dsp:nvSpPr>
      <dsp:spPr>
        <a:xfrm>
          <a:off x="3032" y="2583863"/>
          <a:ext cx="840151" cy="5334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06D98-5E9C-7540-B71C-9F9FCF8FD12E}">
      <dsp:nvSpPr>
        <dsp:cNvPr id="0" name=""/>
        <dsp:cNvSpPr/>
      </dsp:nvSpPr>
      <dsp:spPr>
        <a:xfrm>
          <a:off x="96382" y="2672546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 A</a:t>
          </a:r>
        </a:p>
      </dsp:txBody>
      <dsp:txXfrm>
        <a:off x="112008" y="2688172"/>
        <a:ext cx="808899" cy="502244"/>
      </dsp:txXfrm>
    </dsp:sp>
    <dsp:sp modelId="{55547CA3-9320-B940-AD35-DD32DF756CE4}">
      <dsp:nvSpPr>
        <dsp:cNvPr id="0" name=""/>
        <dsp:cNvSpPr/>
      </dsp:nvSpPr>
      <dsp:spPr>
        <a:xfrm>
          <a:off x="1029884" y="2583863"/>
          <a:ext cx="840151" cy="5334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9EAA9-2E85-3541-974C-F893DC8D16DD}">
      <dsp:nvSpPr>
        <dsp:cNvPr id="0" name=""/>
        <dsp:cNvSpPr/>
      </dsp:nvSpPr>
      <dsp:spPr>
        <a:xfrm>
          <a:off x="1123235" y="2672546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 B</a:t>
          </a:r>
        </a:p>
      </dsp:txBody>
      <dsp:txXfrm>
        <a:off x="1138861" y="2688172"/>
        <a:ext cx="808899" cy="502244"/>
      </dsp:txXfrm>
    </dsp:sp>
    <dsp:sp modelId="{1EE1E212-7834-B546-9E5A-FE58A3948769}">
      <dsp:nvSpPr>
        <dsp:cNvPr id="0" name=""/>
        <dsp:cNvSpPr/>
      </dsp:nvSpPr>
      <dsp:spPr>
        <a:xfrm>
          <a:off x="3083589" y="1806022"/>
          <a:ext cx="840151" cy="5334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C937E-6E46-194C-AD38-8E99387B7D4B}">
      <dsp:nvSpPr>
        <dsp:cNvPr id="0" name=""/>
        <dsp:cNvSpPr/>
      </dsp:nvSpPr>
      <dsp:spPr>
        <a:xfrm>
          <a:off x="3176939" y="1894705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Deakin</a:t>
          </a:r>
          <a:r>
            <a:rPr lang="en-US" sz="1000" kern="1200" dirty="0"/>
            <a:t> Online</a:t>
          </a:r>
        </a:p>
      </dsp:txBody>
      <dsp:txXfrm>
        <a:off x="3192565" y="1910331"/>
        <a:ext cx="808899" cy="502244"/>
      </dsp:txXfrm>
    </dsp:sp>
    <dsp:sp modelId="{6A6A7C7F-6EDA-4540-A2D8-CB6F3D366F36}">
      <dsp:nvSpPr>
        <dsp:cNvPr id="0" name=""/>
        <dsp:cNvSpPr/>
      </dsp:nvSpPr>
      <dsp:spPr>
        <a:xfrm>
          <a:off x="2056737" y="2583863"/>
          <a:ext cx="840151" cy="5334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3C8DB-3C2E-0D43-B7EE-9CC0074372A5}">
      <dsp:nvSpPr>
        <dsp:cNvPr id="0" name=""/>
        <dsp:cNvSpPr/>
      </dsp:nvSpPr>
      <dsp:spPr>
        <a:xfrm>
          <a:off x="2150087" y="2672546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Office 365</a:t>
          </a:r>
        </a:p>
      </dsp:txBody>
      <dsp:txXfrm>
        <a:off x="2165713" y="2688172"/>
        <a:ext cx="808899" cy="502244"/>
      </dsp:txXfrm>
    </dsp:sp>
    <dsp:sp modelId="{4465A0E8-E50F-E048-8117-8F3435B9A615}">
      <dsp:nvSpPr>
        <dsp:cNvPr id="0" name=""/>
        <dsp:cNvSpPr/>
      </dsp:nvSpPr>
      <dsp:spPr>
        <a:xfrm>
          <a:off x="3083589" y="2583863"/>
          <a:ext cx="840151" cy="5334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8BFCB-D79C-4745-B0A1-B2FD9F6624FF}">
      <dsp:nvSpPr>
        <dsp:cNvPr id="0" name=""/>
        <dsp:cNvSpPr/>
      </dsp:nvSpPr>
      <dsp:spPr>
        <a:xfrm>
          <a:off x="3176939" y="2672546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Deakin</a:t>
          </a:r>
          <a:r>
            <a:rPr lang="en-US" sz="1000" kern="1200" dirty="0"/>
            <a:t> LMS</a:t>
          </a:r>
        </a:p>
      </dsp:txBody>
      <dsp:txXfrm>
        <a:off x="3192565" y="2688172"/>
        <a:ext cx="808899" cy="502244"/>
      </dsp:txXfrm>
    </dsp:sp>
    <dsp:sp modelId="{AA00F712-949C-A74D-936C-7AE2759F11A4}">
      <dsp:nvSpPr>
        <dsp:cNvPr id="0" name=""/>
        <dsp:cNvSpPr/>
      </dsp:nvSpPr>
      <dsp:spPr>
        <a:xfrm>
          <a:off x="4110442" y="2583863"/>
          <a:ext cx="840151" cy="5334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0C599-4A85-4843-8743-2EFC37D5519D}">
      <dsp:nvSpPr>
        <dsp:cNvPr id="0" name=""/>
        <dsp:cNvSpPr/>
      </dsp:nvSpPr>
      <dsp:spPr>
        <a:xfrm>
          <a:off x="4203792" y="2672546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Deakin</a:t>
          </a:r>
          <a:r>
            <a:rPr lang="en-US" sz="1000" kern="1200" dirty="0"/>
            <a:t> Sync</a:t>
          </a:r>
        </a:p>
      </dsp:txBody>
      <dsp:txXfrm>
        <a:off x="4219418" y="2688172"/>
        <a:ext cx="808899" cy="502244"/>
      </dsp:txXfrm>
    </dsp:sp>
    <dsp:sp modelId="{1A110BFB-98B7-4C41-B91F-C79171A8E71F}">
      <dsp:nvSpPr>
        <dsp:cNvPr id="0" name=""/>
        <dsp:cNvSpPr/>
      </dsp:nvSpPr>
      <dsp:spPr>
        <a:xfrm>
          <a:off x="5650720" y="1028182"/>
          <a:ext cx="840151" cy="5334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C39F4-82C6-7F4C-9EBA-0E3E7111026F}">
      <dsp:nvSpPr>
        <dsp:cNvPr id="0" name=""/>
        <dsp:cNvSpPr/>
      </dsp:nvSpPr>
      <dsp:spPr>
        <a:xfrm>
          <a:off x="5744070" y="1116864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Research &amp; </a:t>
          </a:r>
          <a:r>
            <a:rPr lang="en-US" sz="1000" kern="1200" dirty="0" err="1"/>
            <a:t>Innovatoin</a:t>
          </a:r>
          <a:endParaRPr lang="en-US" sz="1000" kern="1200" dirty="0"/>
        </a:p>
      </dsp:txBody>
      <dsp:txXfrm>
        <a:off x="5759696" y="1132490"/>
        <a:ext cx="808899" cy="502244"/>
      </dsp:txXfrm>
    </dsp:sp>
    <dsp:sp modelId="{74F19C4F-866E-6745-B49F-5DCC50BCB502}">
      <dsp:nvSpPr>
        <dsp:cNvPr id="0" name=""/>
        <dsp:cNvSpPr/>
      </dsp:nvSpPr>
      <dsp:spPr>
        <a:xfrm>
          <a:off x="5650720" y="1806022"/>
          <a:ext cx="840151" cy="5334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C3444-C7D3-5945-93B0-8B899BD3CD01}">
      <dsp:nvSpPr>
        <dsp:cNvPr id="0" name=""/>
        <dsp:cNvSpPr/>
      </dsp:nvSpPr>
      <dsp:spPr>
        <a:xfrm>
          <a:off x="5744070" y="1894705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Cancer treatment</a:t>
          </a:r>
        </a:p>
      </dsp:txBody>
      <dsp:txXfrm>
        <a:off x="5759696" y="1910331"/>
        <a:ext cx="808899" cy="502244"/>
      </dsp:txXfrm>
    </dsp:sp>
    <dsp:sp modelId="{D096B8E2-C91B-5D4A-8820-4523190E1D8C}">
      <dsp:nvSpPr>
        <dsp:cNvPr id="0" name=""/>
        <dsp:cNvSpPr/>
      </dsp:nvSpPr>
      <dsp:spPr>
        <a:xfrm>
          <a:off x="5137294" y="2583863"/>
          <a:ext cx="840151" cy="5334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9E347-1FE0-CC40-9EAD-DF94449DC3B4}">
      <dsp:nvSpPr>
        <dsp:cNvPr id="0" name=""/>
        <dsp:cNvSpPr/>
      </dsp:nvSpPr>
      <dsp:spPr>
        <a:xfrm>
          <a:off x="5230644" y="2672546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 A</a:t>
          </a:r>
        </a:p>
      </dsp:txBody>
      <dsp:txXfrm>
        <a:off x="5246270" y="2688172"/>
        <a:ext cx="808899" cy="502244"/>
      </dsp:txXfrm>
    </dsp:sp>
    <dsp:sp modelId="{D10731A2-5EED-D845-9E5D-E6764EC11E35}">
      <dsp:nvSpPr>
        <dsp:cNvPr id="0" name=""/>
        <dsp:cNvSpPr/>
      </dsp:nvSpPr>
      <dsp:spPr>
        <a:xfrm>
          <a:off x="6164146" y="2583863"/>
          <a:ext cx="840151" cy="5334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FBDB2-205D-EB45-B30A-3EC84B35EEE3}">
      <dsp:nvSpPr>
        <dsp:cNvPr id="0" name=""/>
        <dsp:cNvSpPr/>
      </dsp:nvSpPr>
      <dsp:spPr>
        <a:xfrm>
          <a:off x="6257496" y="2672546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Project B</a:t>
          </a:r>
        </a:p>
      </dsp:txBody>
      <dsp:txXfrm>
        <a:off x="6273122" y="2688172"/>
        <a:ext cx="808899" cy="502244"/>
      </dsp:txXfrm>
    </dsp:sp>
    <dsp:sp modelId="{AE42E113-DAAC-8942-ACB2-8E54606A6564}">
      <dsp:nvSpPr>
        <dsp:cNvPr id="0" name=""/>
        <dsp:cNvSpPr/>
      </dsp:nvSpPr>
      <dsp:spPr>
        <a:xfrm>
          <a:off x="7190999" y="1028182"/>
          <a:ext cx="840151" cy="5334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C7D98-C9E5-C54C-AFAD-7F221565515D}">
      <dsp:nvSpPr>
        <dsp:cNvPr id="0" name=""/>
        <dsp:cNvSpPr/>
      </dsp:nvSpPr>
      <dsp:spPr>
        <a:xfrm>
          <a:off x="7284349" y="1116864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Industry and Community</a:t>
          </a:r>
        </a:p>
      </dsp:txBody>
      <dsp:txXfrm>
        <a:off x="7299975" y="1132490"/>
        <a:ext cx="808899" cy="502244"/>
      </dsp:txXfrm>
    </dsp:sp>
    <dsp:sp modelId="{19AB0A69-EA22-FF4F-81B6-14776D2F5CA3}">
      <dsp:nvSpPr>
        <dsp:cNvPr id="0" name=""/>
        <dsp:cNvSpPr/>
      </dsp:nvSpPr>
      <dsp:spPr>
        <a:xfrm>
          <a:off x="6677572" y="1806022"/>
          <a:ext cx="840151" cy="5334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D8249-331B-3148-BC8E-FD57399AAF7A}">
      <dsp:nvSpPr>
        <dsp:cNvPr id="0" name=""/>
        <dsp:cNvSpPr/>
      </dsp:nvSpPr>
      <dsp:spPr>
        <a:xfrm>
          <a:off x="6770923" y="1894705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6786549" y="1910331"/>
        <a:ext cx="808899" cy="502244"/>
      </dsp:txXfrm>
    </dsp:sp>
    <dsp:sp modelId="{B3B337C9-28BA-7743-8DB5-F3841CBF1DB4}">
      <dsp:nvSpPr>
        <dsp:cNvPr id="0" name=""/>
        <dsp:cNvSpPr/>
      </dsp:nvSpPr>
      <dsp:spPr>
        <a:xfrm>
          <a:off x="7704425" y="1806022"/>
          <a:ext cx="840151" cy="5334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0B7FB-4A4E-0244-8F11-9BC46DCC211D}">
      <dsp:nvSpPr>
        <dsp:cNvPr id="0" name=""/>
        <dsp:cNvSpPr/>
      </dsp:nvSpPr>
      <dsp:spPr>
        <a:xfrm>
          <a:off x="7797775" y="1894705"/>
          <a:ext cx="840151" cy="533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…</a:t>
          </a:r>
        </a:p>
      </dsp:txBody>
      <dsp:txXfrm>
        <a:off x="7813401" y="1910331"/>
        <a:ext cx="808899" cy="502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#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D455D-8C27-D84E-8B0A-B8CA1CB30F7A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62CB6-3356-B14A-B59C-9B9B7C2B9B9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62CB6-3356-B14A-B59C-9B9B7C2B9B98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71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5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63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9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53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39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26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39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62CB6-3356-B14A-B59C-9B9B7C2B9B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86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2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62CB6-3356-B14A-B59C-9B9B7C2B9B98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29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969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62CB6-3356-B14A-B59C-9B9B7C2B9B9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8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62CB6-3356-B14A-B59C-9B9B7C2B9B98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62CB6-3356-B14A-B59C-9B9B7C2B9B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36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62CB6-3356-B14A-B59C-9B9B7C2B9B98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62CB6-3356-B14A-B59C-9B9B7C2B9B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2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62CB6-3356-B14A-B59C-9B9B7C2B9B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15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62CB6-3356-B14A-B59C-9B9B7C2B9B98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0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1450"/>
            <a:ext cx="7772400" cy="3428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00450"/>
            <a:ext cx="6858000" cy="6858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6BC4-8C12-4950-B7A2-E652D4888509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D3BFE5-76AD-4C1F-9F82-4FCCA3097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6BC4-8C12-4950-B7A2-E652D4888509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3BFE5-76AD-4C1F-9F82-4FCCA3097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6BC4-8C12-4950-B7A2-E652D4888509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3BFE5-76AD-4C1F-9F82-4FCCA3097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5851"/>
            <a:ext cx="7772400" cy="324088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451"/>
            <a:ext cx="7772400" cy="8001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BBF0-342D-409A-9C0A-B1B451E92883}" type="datetime1">
              <a:rPr lang="en-US" smtClean="0"/>
              <a:t>5/7/24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181101"/>
            <a:ext cx="329184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181101"/>
            <a:ext cx="329184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A190-4BDC-4D39-B5BB-A14B3E8B1B3D}" type="datetime1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179576"/>
            <a:ext cx="3291840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1694525"/>
            <a:ext cx="3291840" cy="28803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179576"/>
            <a:ext cx="3291840" cy="47982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1694525"/>
            <a:ext cx="3291840" cy="28803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2F2-9B11-4FC0-9217-7D20B3AC9849}" type="datetime1">
              <a:rPr lang="en-US" smtClean="0"/>
              <a:t>5/7/24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3737-8506-438E-ABC0-0BE7E06DCCA6}" type="datetime1">
              <a:rPr lang="en-US" smtClean="0"/>
              <a:t>5/7/24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6BC4-8C12-4950-B7A2-E652D4888509}" type="datetimeFigureOut">
              <a:rPr lang="en-US" smtClean="0"/>
              <a:t>5/7/24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3BFE5-76AD-4C1F-9F82-4FCCA3097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00150"/>
            <a:ext cx="5111750" cy="33604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00150"/>
            <a:ext cx="3008313" cy="336042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42C1-4E96-413B-B72E-6C4B39D85C9D}" type="datetime1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9000877" cy="363474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286250"/>
            <a:ext cx="8153400" cy="342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2AA2-D442-471A-9D69-80392E1E581D}" type="datetime1">
              <a:rPr lang="en-US" smtClean="0"/>
              <a:t>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7886C9C-DC18-4195-8FD5-A50AA931D4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714750"/>
            <a:ext cx="8153400" cy="5715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4451"/>
            <a:ext cx="76200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0256BC4-8C12-4950-B7A2-E652D4888509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69657"/>
            <a:ext cx="3429000" cy="21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391843" y="4368483"/>
            <a:ext cx="9867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7D3BFE5-76AD-4C1F-9F82-4FCCA30974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0287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028700"/>
            <a:ext cx="142876" cy="411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anose="020B060402020209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9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1275607"/>
            <a:ext cx="8640960" cy="2016223"/>
          </a:xfrm>
        </p:spPr>
        <p:txBody>
          <a:bodyPr/>
          <a:lstStyle/>
          <a:p>
            <a:r>
              <a:rPr lang="en-US" sz="4800" dirty="0"/>
              <a:t>SIT374:</a:t>
            </a:r>
            <a:br>
              <a:rPr lang="en-US" sz="4800" dirty="0"/>
            </a:br>
            <a:r>
              <a:rPr lang="en-US" sz="4800" dirty="0">
                <a:solidFill>
                  <a:srgbClr val="800000"/>
                </a:solidFill>
              </a:rPr>
              <a:t>Project Management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87624" y="4083918"/>
            <a:ext cx="6858000" cy="6858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800000"/>
                </a:solidFill>
                <a:cs typeface="Arial Black" panose="020B0A04020102020204"/>
              </a:rPr>
              <a:t>Lecture 1</a:t>
            </a:r>
          </a:p>
          <a:p>
            <a:r>
              <a:rPr lang="en-US" sz="1800" dirty="0">
                <a:solidFill>
                  <a:srgbClr val="800000"/>
                </a:solidFill>
                <a:cs typeface="Arial Black" panose="020B0A04020102020204"/>
              </a:rPr>
              <a:t>Project and Project Management</a:t>
            </a:r>
          </a:p>
          <a:p>
            <a:pPr algn="ctr"/>
            <a:endParaRPr lang="en-US" sz="1800" dirty="0"/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8507288" cy="1028700"/>
          </a:xfrm>
        </p:spPr>
        <p:txBody>
          <a:bodyPr>
            <a:normAutofit/>
          </a:bodyPr>
          <a:lstStyle/>
          <a:p>
            <a:r>
              <a:rPr lang="en-US" dirty="0"/>
              <a:t>Project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and many other disciplines have a terrible track record of meeting project objectives</a:t>
            </a:r>
            <a:endParaRPr lang="en-AU" dirty="0"/>
          </a:p>
          <a:p>
            <a:pPr marL="342900" indent="-342900">
              <a:lnSpc>
                <a:spcPct val="70000"/>
              </a:lnSpc>
              <a:buFont typeface="Arial" panose="020B0604020202090204"/>
              <a:buChar char="•"/>
            </a:pPr>
            <a:r>
              <a:rPr lang="en-AU" sz="1600" b="0" dirty="0"/>
              <a:t>Volkswagen cheated government emission testing</a:t>
            </a:r>
            <a:endParaRPr lang="en-US" sz="1600" b="0" dirty="0"/>
          </a:p>
          <a:p>
            <a:pPr marL="342900" indent="-342900">
              <a:lnSpc>
                <a:spcPct val="70000"/>
              </a:lnSpc>
              <a:buFont typeface="Arial" panose="020B0604020202090204"/>
              <a:buChar char="•"/>
            </a:pPr>
            <a:r>
              <a:rPr lang="en-AU" sz="1600" b="0" dirty="0"/>
              <a:t>Nissan Airbag glitch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71681250"/>
              </p:ext>
            </p:extLst>
          </p:nvPr>
        </p:nvGraphicFramePr>
        <p:xfrm>
          <a:off x="4067944" y="1779662"/>
          <a:ext cx="5744005" cy="336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395536" y="2859782"/>
            <a:ext cx="4572000" cy="18004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 b="1" dirty="0"/>
              <a:t>Why Projects Fail? </a:t>
            </a:r>
          </a:p>
          <a:p>
            <a:pPr>
              <a:lnSpc>
                <a:spcPct val="130000"/>
              </a:lnSpc>
            </a:pPr>
            <a:r>
              <a:rPr lang="en-US" sz="1600" dirty="0"/>
              <a:t>X Over budget</a:t>
            </a:r>
          </a:p>
          <a:p>
            <a:pPr>
              <a:lnSpc>
                <a:spcPct val="130000"/>
              </a:lnSpc>
            </a:pPr>
            <a:r>
              <a:rPr lang="en-US" sz="1600" dirty="0"/>
              <a:t>X Behind Schedule</a:t>
            </a:r>
          </a:p>
          <a:p>
            <a:pPr>
              <a:lnSpc>
                <a:spcPct val="130000"/>
              </a:lnSpc>
            </a:pPr>
            <a:r>
              <a:rPr lang="en-US" sz="1600" dirty="0"/>
              <a:t>X Outsourcing problems</a:t>
            </a:r>
          </a:p>
          <a:p>
            <a:pPr>
              <a:lnSpc>
                <a:spcPct val="130000"/>
              </a:lnSpc>
            </a:pPr>
            <a:r>
              <a:rPr lang="en-US" sz="1600" dirty="0"/>
              <a:t>X Quality problem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23478"/>
            <a:ext cx="8208912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Activity: What do you think Could Be the problem?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6" r="-489" b="408"/>
          <a:stretch>
            <a:fillRect/>
          </a:stretch>
        </p:blipFill>
        <p:spPr>
          <a:xfrm>
            <a:off x="284200" y="1563638"/>
            <a:ext cx="3999768" cy="288032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635646"/>
            <a:ext cx="4536504" cy="21602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23478"/>
            <a:ext cx="6779096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Success &amp; Failure Factors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9552" y="1409526"/>
            <a:ext cx="3960440" cy="33944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Executive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User involvement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Experienced managers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Clear business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Minimized 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Standard software infrastructure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9992" y="1409526"/>
            <a:ext cx="4464496" cy="33944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Firm basic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Formal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Reliable estimates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Small milestones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Proper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Competent staff and ownership</a:t>
            </a:r>
          </a:p>
        </p:txBody>
      </p:sp>
    </p:spTree>
    <p:extLst>
      <p:ext uri="{BB962C8B-B14F-4D97-AF65-F5344CB8AC3E}">
        <p14:creationId xmlns:p14="http://schemas.microsoft.com/office/powerpoint/2010/main" val="130352139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0656"/>
            <a:ext cx="7416824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Triple Constraints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6543" y="4763512"/>
            <a:ext cx="83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9" name="TextBox 8"/>
          <p:cNvSpPr txBox="1"/>
          <p:nvPr/>
        </p:nvSpPr>
        <p:spPr>
          <a:xfrm rot="3218794">
            <a:off x="5393095" y="3127523"/>
            <a:ext cx="68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0" name="TextBox 9"/>
          <p:cNvSpPr txBox="1"/>
          <p:nvPr/>
        </p:nvSpPr>
        <p:spPr>
          <a:xfrm rot="18317045">
            <a:off x="2839483" y="3019437"/>
            <a:ext cx="65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11" name="Isosceles Triangle 10"/>
          <p:cNvSpPr/>
          <p:nvPr/>
        </p:nvSpPr>
        <p:spPr>
          <a:xfrm>
            <a:off x="2369909" y="1836480"/>
            <a:ext cx="4032448" cy="2951420"/>
          </a:xfrm>
          <a:prstGeom prst="triangle">
            <a:avLst>
              <a:gd name="adj" fmla="val 497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95936" y="3579862"/>
            <a:ext cx="90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Quality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FF44A2B-8F3A-9B30-63B6-74B02E2F8E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6133" y="1419622"/>
            <a:ext cx="7620000" cy="328017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All the constraints can be grouped into these three: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7494"/>
            <a:ext cx="7643192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 3 – How to approach a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8E313-8E86-D2EF-F3AF-43B19CB52E2B}"/>
              </a:ext>
            </a:extLst>
          </p:cNvPr>
          <p:cNvSpPr txBox="1"/>
          <p:nvPr/>
        </p:nvSpPr>
        <p:spPr>
          <a:xfrm>
            <a:off x="539552" y="1707654"/>
            <a:ext cx="828092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are part of a software development team tasked with creating a new web-based application for a client within a limited budget and tight deadline. The client's requirements are extensive, including numerous features and functionalities.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H</a:t>
            </a:r>
            <a:r>
              <a:rPr lang="en-AU" sz="2000" b="1" i="0" dirty="0">
                <a:effectLst/>
              </a:rPr>
              <a:t>ow would you approach this project under the given constraints?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9260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9662"/>
            <a:ext cx="6635080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Management…</a:t>
            </a:r>
          </a:p>
        </p:txBody>
      </p:sp>
    </p:spTree>
    <p:extLst>
      <p:ext uri="{BB962C8B-B14F-4D97-AF65-F5344CB8AC3E}">
        <p14:creationId xmlns:p14="http://schemas.microsoft.com/office/powerpoint/2010/main" val="382384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539"/>
            <a:ext cx="7643192" cy="10287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What is Project Management?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14450"/>
            <a:ext cx="7931224" cy="356155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90204"/>
              <a:buChar char="•"/>
            </a:pPr>
            <a:r>
              <a:rPr lang="en-US" b="0" dirty="0"/>
              <a:t>The </a:t>
            </a:r>
            <a:r>
              <a:rPr lang="en-US" u="sng" dirty="0"/>
              <a:t>application of knowledge, skills, tools and techniques</a:t>
            </a:r>
            <a:r>
              <a:rPr lang="en-US" b="0" dirty="0"/>
              <a:t> to project activities to </a:t>
            </a:r>
            <a:r>
              <a:rPr lang="en-US" u="sng" dirty="0"/>
              <a:t>meet project requirements</a:t>
            </a:r>
            <a:r>
              <a:rPr lang="en-US" b="0" dirty="0"/>
              <a:t>.</a:t>
            </a:r>
          </a:p>
          <a:p>
            <a:pPr marL="342900" indent="-342900" algn="just">
              <a:buFont typeface="Arial" panose="020B0604020202090204"/>
              <a:buChar char="•"/>
            </a:pPr>
            <a:endParaRPr lang="en-US" b="0" dirty="0"/>
          </a:p>
          <a:p>
            <a:pPr marL="342900" indent="-342900" algn="just">
              <a:buFont typeface="Arial" panose="020B0604020202090204"/>
              <a:buChar char="•"/>
            </a:pPr>
            <a:r>
              <a:rPr lang="en-US" b="0" dirty="0"/>
              <a:t>A set of structured and systematic best practices to have a successful project.</a:t>
            </a:r>
          </a:p>
          <a:p>
            <a:pPr algn="just"/>
            <a:endParaRPr lang="en-US" b="0" dirty="0"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8914"/>
            <a:ext cx="7643192" cy="10287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Why is Project Management important?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68796" y="1373121"/>
            <a:ext cx="7620000" cy="32801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Technology and the use of interdisciplinary and global work teams have radically changed the work environment</a:t>
            </a:r>
          </a:p>
          <a:p>
            <a:pPr lvl="1"/>
            <a:r>
              <a:rPr lang="en-US" sz="1600" dirty="0"/>
              <a:t>The U.S spends $2.3 trillion on projects every year --- one-quarter of its gross domestic product</a:t>
            </a:r>
          </a:p>
          <a:p>
            <a:pPr lvl="1"/>
            <a:r>
              <a:rPr lang="en-US" sz="1600" dirty="0"/>
              <a:t>The world as a whole spends nearly $10 trillion of its $40.7 trillion gross product on projects of all kinds.</a:t>
            </a:r>
          </a:p>
          <a:p>
            <a:r>
              <a:rPr lang="en-US" dirty="0"/>
              <a:t>Standish Group Chaos Report – surveyed 50,000 projects in 2015</a:t>
            </a:r>
          </a:p>
          <a:p>
            <a:pPr marL="800100" lvl="1" indent="-342900"/>
            <a:r>
              <a:rPr lang="en-US" b="0" dirty="0"/>
              <a:t>29% – Successful</a:t>
            </a:r>
          </a:p>
          <a:p>
            <a:pPr marL="800100" lvl="1" indent="-342900"/>
            <a:r>
              <a:rPr lang="en-US" dirty="0"/>
              <a:t>19% - Failed</a:t>
            </a:r>
          </a:p>
          <a:p>
            <a:pPr marL="800100" lvl="1" indent="-342900"/>
            <a:r>
              <a:rPr lang="en-US" dirty="0"/>
              <a:t>52</a:t>
            </a:r>
            <a:r>
              <a:rPr lang="en-US" b="0" dirty="0"/>
              <a:t>% - Challenged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DFA3B-8D2C-3509-19C7-ACE2E00746E2}"/>
              </a:ext>
            </a:extLst>
          </p:cNvPr>
          <p:cNvSpPr txBox="1"/>
          <p:nvPr/>
        </p:nvSpPr>
        <p:spPr>
          <a:xfrm>
            <a:off x="2286000" y="46870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7030A0"/>
                </a:solidFill>
              </a:rPr>
              <a:t>Improve the likelihood of success!</a:t>
            </a:r>
          </a:p>
        </p:txBody>
      </p:sp>
    </p:spTree>
    <p:extLst>
      <p:ext uri="{BB962C8B-B14F-4D97-AF65-F5344CB8AC3E}">
        <p14:creationId xmlns:p14="http://schemas.microsoft.com/office/powerpoint/2010/main" val="68477376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83401" y="98613"/>
            <a:ext cx="7643192" cy="1028700"/>
          </a:xfrm>
        </p:spPr>
        <p:txBody>
          <a:bodyPr>
            <a:normAutofit/>
          </a:bodyPr>
          <a:lstStyle/>
          <a:p>
            <a:r>
              <a:rPr lang="en-US" dirty="0"/>
              <a:t>More on the benefits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68796" y="1373121"/>
            <a:ext cx="7620000" cy="3280172"/>
          </a:xfrm>
        </p:spPr>
        <p:txBody>
          <a:bodyPr>
            <a:normAutofit/>
          </a:bodyPr>
          <a:lstStyle/>
          <a:p>
            <a:r>
              <a:rPr lang="en-US" dirty="0"/>
              <a:t>Project level</a:t>
            </a:r>
          </a:p>
          <a:p>
            <a:pPr lvl="1"/>
            <a:r>
              <a:rPr lang="en-US" dirty="0"/>
              <a:t>Efficiently manage project constraints</a:t>
            </a:r>
          </a:p>
          <a:p>
            <a:pPr lvl="1"/>
            <a:r>
              <a:rPr lang="en-US" dirty="0"/>
              <a:t>Balance the influence of project constraints</a:t>
            </a:r>
          </a:p>
          <a:p>
            <a:pPr lvl="1"/>
            <a:r>
              <a:rPr lang="en-US" dirty="0"/>
              <a:t>Identify, recover or terminate failing projects</a:t>
            </a:r>
          </a:p>
          <a:p>
            <a:r>
              <a:rPr lang="en-US" dirty="0"/>
              <a:t>Organization level</a:t>
            </a:r>
          </a:p>
          <a:p>
            <a:pPr lvl="1"/>
            <a:r>
              <a:rPr lang="en-US" dirty="0"/>
              <a:t>Optimize the use of organizational resources</a:t>
            </a:r>
          </a:p>
          <a:p>
            <a:pPr lvl="1"/>
            <a:r>
              <a:rPr lang="en-US" dirty="0"/>
              <a:t>Compete more effectively in the markets</a:t>
            </a:r>
          </a:p>
          <a:p>
            <a:pPr lvl="1"/>
            <a:r>
              <a:rPr lang="en-US" dirty="0"/>
              <a:t>Sustain the organization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5261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18356" y="0"/>
            <a:ext cx="8507288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learn project management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B3FC5A4-EE30-DA64-D2A5-4DF35EBF2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6133" y="1419622"/>
            <a:ext cx="7620000" cy="3280172"/>
          </a:xfrm>
        </p:spPr>
        <p:txBody>
          <a:bodyPr>
            <a:normAutofit/>
          </a:bodyPr>
          <a:lstStyle/>
          <a:p>
            <a:r>
              <a:rPr lang="en-US" dirty="0"/>
              <a:t>Gaining knowledge and skills in multiple areas</a:t>
            </a:r>
          </a:p>
          <a:p>
            <a:pPr lvl="1"/>
            <a:r>
              <a:rPr lang="en-US" dirty="0"/>
              <a:t>Understanding project lifecycle/management processes</a:t>
            </a:r>
          </a:p>
          <a:p>
            <a:pPr lvl="1"/>
            <a:r>
              <a:rPr lang="en-US" dirty="0"/>
              <a:t>Scope/time/cost management…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Adaptability and flexibility</a:t>
            </a:r>
          </a:p>
          <a:p>
            <a:r>
              <a:rPr lang="en-US" dirty="0"/>
              <a:t>Career advancement</a:t>
            </a:r>
          </a:p>
          <a:p>
            <a:pPr lvl="1"/>
            <a:r>
              <a:rPr lang="en-US" b="0" dirty="0"/>
              <a:t>Leadership roles</a:t>
            </a:r>
          </a:p>
        </p:txBody>
      </p:sp>
    </p:spTree>
    <p:extLst>
      <p:ext uri="{BB962C8B-B14F-4D97-AF65-F5344CB8AC3E}">
        <p14:creationId xmlns:p14="http://schemas.microsoft.com/office/powerpoint/2010/main" val="110023587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Resources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14451"/>
            <a:ext cx="4762872" cy="3280172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•"/>
            </a:pPr>
            <a:r>
              <a:rPr lang="en-US" sz="1800" dirty="0"/>
              <a:t>Information Technology Project Management</a:t>
            </a:r>
            <a:r>
              <a:rPr lang="en-US" sz="1800" b="0" dirty="0"/>
              <a:t> 6</a:t>
            </a:r>
            <a:r>
              <a:rPr lang="en-US" sz="1800" b="0" baseline="30000" dirty="0"/>
              <a:t>th</a:t>
            </a:r>
            <a:r>
              <a:rPr lang="en-US" sz="1800" b="0" dirty="0"/>
              <a:t>-8</a:t>
            </a:r>
            <a:r>
              <a:rPr lang="en-US" sz="1800" b="0" baseline="30000" dirty="0"/>
              <a:t>th</a:t>
            </a:r>
            <a:r>
              <a:rPr lang="en-US" sz="1800" b="0" dirty="0"/>
              <a:t> edition, by Kathy </a:t>
            </a:r>
            <a:r>
              <a:rPr lang="en-US" sz="1800" b="0" dirty="0" err="1"/>
              <a:t>Schwalbe</a:t>
            </a:r>
            <a:endParaRPr lang="en-US" sz="1800" b="0" dirty="0"/>
          </a:p>
          <a:p>
            <a:pPr marL="342900" indent="-342900">
              <a:buFontTx/>
              <a:buChar char="•"/>
            </a:pPr>
            <a:r>
              <a:rPr lang="en-US" sz="1800" dirty="0"/>
              <a:t>Project Management Body of Knowledge </a:t>
            </a:r>
            <a:r>
              <a:rPr lang="en-US" sz="1800" b="0" dirty="0"/>
              <a:t>(PMBOK 6</a:t>
            </a:r>
            <a:r>
              <a:rPr lang="en-US" sz="1800" b="0" baseline="30000" dirty="0"/>
              <a:t>th</a:t>
            </a:r>
            <a:r>
              <a:rPr lang="en-US" sz="1800" b="0" dirty="0"/>
              <a:t> edition) </a:t>
            </a:r>
          </a:p>
          <a:p>
            <a:pPr marL="342900" indent="-342900">
              <a:buFontTx/>
              <a:buChar char="•"/>
            </a:pPr>
            <a:r>
              <a:rPr lang="en-US" sz="1800" b="0" dirty="0"/>
              <a:t>Chinese textbooks (e.g., Chinese version of PMBOK for important concepts)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699542"/>
            <a:ext cx="2808312" cy="3560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507854"/>
            <a:ext cx="1275606" cy="127560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64554"/>
            <a:ext cx="8435280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project management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B3FC5A4-EE30-DA64-D2A5-4DF35EBF2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6133" y="1419622"/>
            <a:ext cx="7620000" cy="3280172"/>
          </a:xfrm>
        </p:spPr>
        <p:txBody>
          <a:bodyPr>
            <a:normAutofit/>
          </a:bodyPr>
          <a:lstStyle/>
          <a:p>
            <a:r>
              <a:rPr lang="en-US" dirty="0"/>
              <a:t>Ancient times</a:t>
            </a:r>
          </a:p>
          <a:p>
            <a:pPr lvl="1"/>
            <a:r>
              <a:rPr lang="en-US" dirty="0"/>
              <a:t>Early methodologies not well-documented, but results still stand: the pyramids, Stonehenge, mass human migrations</a:t>
            </a:r>
          </a:p>
        </p:txBody>
      </p:sp>
      <p:pic>
        <p:nvPicPr>
          <p:cNvPr id="3" name="Picture 2" descr="A pyramid in the desert&#10;&#10;Description automatically generated">
            <a:extLst>
              <a:ext uri="{FF2B5EF4-FFF2-40B4-BE49-F238E27FC236}">
                <a16:creationId xmlns:a16="http://schemas.microsoft.com/office/drawing/2014/main" id="{B4E9C8C2-A04F-D807-ED17-46C3A8C8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2" y="2831831"/>
            <a:ext cx="2197925" cy="1854931"/>
          </a:xfrm>
          <a:prstGeom prst="rect">
            <a:avLst/>
          </a:prstGeom>
        </p:spPr>
      </p:pic>
      <p:pic>
        <p:nvPicPr>
          <p:cNvPr id="5" name="Picture 4" descr="A stonehenge in a grassy field with Stonehenge in the background&#10;&#10;Description automatically generated">
            <a:extLst>
              <a:ext uri="{FF2B5EF4-FFF2-40B4-BE49-F238E27FC236}">
                <a16:creationId xmlns:a16="http://schemas.microsoft.com/office/drawing/2014/main" id="{018EA664-8F73-CB51-954C-3D0320A57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87" y="2844862"/>
            <a:ext cx="2197925" cy="1854932"/>
          </a:xfrm>
          <a:prstGeom prst="rect">
            <a:avLst/>
          </a:prstGeom>
        </p:spPr>
      </p:pic>
      <p:pic>
        <p:nvPicPr>
          <p:cNvPr id="8" name="Picture 7" descr="A painting of a group of people&#10;&#10;Description automatically generated">
            <a:extLst>
              <a:ext uri="{FF2B5EF4-FFF2-40B4-BE49-F238E27FC236}">
                <a16:creationId xmlns:a16="http://schemas.microsoft.com/office/drawing/2014/main" id="{FC6C1F4C-6F86-D9F9-1EA5-17F1F05DD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82" y="2914892"/>
            <a:ext cx="2717440" cy="17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7310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B3FC5A4-EE30-DA64-D2A5-4DF35EBF2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560" y="1491630"/>
            <a:ext cx="7620000" cy="3280172"/>
          </a:xfrm>
        </p:spPr>
        <p:txBody>
          <a:bodyPr>
            <a:normAutofit/>
          </a:bodyPr>
          <a:lstStyle/>
          <a:p>
            <a:r>
              <a:rPr lang="en-US" dirty="0"/>
              <a:t>Late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lvl="1"/>
            <a:r>
              <a:rPr lang="en-US" dirty="0"/>
              <a:t>Construction of intercontinental road, other large projects</a:t>
            </a:r>
          </a:p>
          <a:p>
            <a:pPr lvl="1"/>
            <a:endParaRPr lang="en-US" dirty="0"/>
          </a:p>
          <a:p>
            <a:r>
              <a:rPr lang="en-US" dirty="0"/>
              <a:t>Early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  <a:endParaRPr lang="en-US" b="0" dirty="0"/>
          </a:p>
          <a:p>
            <a:pPr lvl="1"/>
            <a:r>
              <a:rPr lang="en-US" dirty="0"/>
              <a:t>Frederick Taylor created Scientific Management </a:t>
            </a:r>
            <a:r>
              <a:rPr lang="en-US" b="0" dirty="0"/>
              <a:t>of industrial processes</a:t>
            </a:r>
          </a:p>
          <a:p>
            <a:pPr lvl="1"/>
            <a:r>
              <a:rPr lang="en-US" dirty="0"/>
              <a:t>Henry Gantt developed a bar-chart approach to illustrating timing of project tasks and progress</a:t>
            </a:r>
            <a:endParaRPr lang="en-US" b="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B7E99E9-CB4F-0BEC-4092-286A0BB266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544" y="217388"/>
            <a:ext cx="8435280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project management (continued)</a:t>
            </a:r>
          </a:p>
        </p:txBody>
      </p:sp>
    </p:spTree>
    <p:extLst>
      <p:ext uri="{BB962C8B-B14F-4D97-AF65-F5344CB8AC3E}">
        <p14:creationId xmlns:p14="http://schemas.microsoft.com/office/powerpoint/2010/main" val="538330851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17388"/>
            <a:ext cx="8435280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project management (continued)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B3FC5A4-EE30-DA64-D2A5-4DF35EBF2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560" y="1491630"/>
            <a:ext cx="7620000" cy="3280172"/>
          </a:xfrm>
        </p:spPr>
        <p:txBody>
          <a:bodyPr>
            <a:normAutofit/>
          </a:bodyPr>
          <a:lstStyle/>
          <a:p>
            <a:r>
              <a:rPr lang="en-US" dirty="0"/>
              <a:t>Mid-20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lvl="1"/>
            <a:r>
              <a:rPr lang="en-US" dirty="0"/>
              <a:t>CPM and PERT methodologies identified the importance of task sequences/dependencies and the concept of critical path</a:t>
            </a:r>
          </a:p>
          <a:p>
            <a:pPr lvl="1"/>
            <a:r>
              <a:rPr lang="en-US" dirty="0"/>
              <a:t>Project Management as a profession</a:t>
            </a:r>
          </a:p>
          <a:p>
            <a:pPr lvl="2"/>
            <a:r>
              <a:rPr lang="en-US" dirty="0"/>
              <a:t>Project Management Institute (PMI) was found</a:t>
            </a:r>
          </a:p>
          <a:p>
            <a:pPr lvl="2"/>
            <a:r>
              <a:rPr lang="en-US" dirty="0"/>
              <a:t>Project Management Body of Knowledge (PMBOK) was created</a:t>
            </a:r>
          </a:p>
        </p:txBody>
      </p:sp>
    </p:spTree>
    <p:extLst>
      <p:ext uri="{BB962C8B-B14F-4D97-AF65-F5344CB8AC3E}">
        <p14:creationId xmlns:p14="http://schemas.microsoft.com/office/powerpoint/2010/main" val="899080715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B3FC5A4-EE30-DA64-D2A5-4DF35EBF2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560" y="1419622"/>
            <a:ext cx="7620000" cy="32801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Today</a:t>
            </a:r>
          </a:p>
          <a:p>
            <a:pPr lvl="1"/>
            <a:r>
              <a:rPr lang="en-US" dirty="0"/>
              <a:t>Increasing recognition of project management as a specialized set of skills applicable to different industries</a:t>
            </a:r>
          </a:p>
          <a:p>
            <a:pPr lvl="1"/>
            <a:r>
              <a:rPr lang="en-US" dirty="0"/>
              <a:t>Project Management certifications: PMP, CAPM</a:t>
            </a:r>
          </a:p>
          <a:p>
            <a:pPr lvl="1"/>
            <a:r>
              <a:rPr lang="en-US" dirty="0"/>
              <a:t>PMBOK is in its 7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lvl="1"/>
            <a:r>
              <a:rPr lang="en-US" dirty="0"/>
              <a:t>Variation on methodologies:</a:t>
            </a:r>
          </a:p>
          <a:p>
            <a:pPr lvl="2"/>
            <a:r>
              <a:rPr lang="en-US" dirty="0"/>
              <a:t>Phased (waterfall approach)</a:t>
            </a:r>
          </a:p>
          <a:p>
            <a:pPr lvl="2"/>
            <a:r>
              <a:rPr lang="en-US" dirty="0"/>
              <a:t>Agile methods</a:t>
            </a:r>
          </a:p>
          <a:p>
            <a:pPr lvl="2"/>
            <a:r>
              <a:rPr lang="en-US" dirty="0"/>
              <a:t>The importance of integrating projects into portfolios and programs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4DA219-9140-81F5-FE55-905E35975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544" y="217388"/>
            <a:ext cx="8435280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project management (continued)</a:t>
            </a:r>
          </a:p>
        </p:txBody>
      </p:sp>
    </p:spTree>
    <p:extLst>
      <p:ext uri="{BB962C8B-B14F-4D97-AF65-F5344CB8AC3E}">
        <p14:creationId xmlns:p14="http://schemas.microsoft.com/office/powerpoint/2010/main" val="3553878578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539"/>
            <a:ext cx="7715200" cy="1028700"/>
          </a:xfrm>
        </p:spPr>
        <p:txBody>
          <a:bodyPr>
            <a:normAutofit/>
          </a:bodyPr>
          <a:lstStyle/>
          <a:p>
            <a:r>
              <a:rPr lang="en-US" dirty="0"/>
              <a:t>Project Stakeholders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54708"/>
            <a:ext cx="8186738" cy="35933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People involved in or affected by project activities, include: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Project sponsor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Project manager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Project team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Support staff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Customers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Suppliers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Opponents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583581393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688" y="0"/>
            <a:ext cx="6563072" cy="1028700"/>
          </a:xfrm>
        </p:spPr>
        <p:txBody>
          <a:bodyPr>
            <a:normAutofit/>
          </a:bodyPr>
          <a:lstStyle/>
          <a:p>
            <a:r>
              <a:rPr lang="en-US" dirty="0"/>
              <a:t>Activity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552" y="1563638"/>
            <a:ext cx="7920880" cy="2147839"/>
          </a:xfrm>
        </p:spPr>
        <p:txBody>
          <a:bodyPr>
            <a:normAutofit/>
          </a:bodyPr>
          <a:lstStyle/>
          <a:p>
            <a:r>
              <a:rPr lang="en-US" sz="2000" b="0" dirty="0"/>
              <a:t>What it takes to be a successful project manager?</a:t>
            </a:r>
          </a:p>
          <a:p>
            <a:pPr lvl="1"/>
            <a:r>
              <a:rPr lang="en-US" sz="2000" b="0" dirty="0"/>
              <a:t>Skills</a:t>
            </a:r>
            <a:endParaRPr lang="en-US" sz="2000" dirty="0"/>
          </a:p>
          <a:p>
            <a:pPr lvl="1"/>
            <a:r>
              <a:rPr lang="en-US" sz="2000" b="0" dirty="0"/>
              <a:t>Knowledge</a:t>
            </a:r>
            <a:endParaRPr lang="en-US" sz="2000" dirty="0"/>
          </a:p>
          <a:p>
            <a:pPr lvl="1"/>
            <a:r>
              <a:rPr lang="en-US" sz="2000" b="0" dirty="0"/>
              <a:t>Attributes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12930" y="102890"/>
            <a:ext cx="8718140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role of the project manager</a:t>
            </a:r>
            <a:br>
              <a:rPr lang="en-US" dirty="0"/>
            </a:br>
            <a:r>
              <a:rPr lang="en-US" dirty="0"/>
              <a:t>(Project management expertise)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B3FC5A4-EE30-DA64-D2A5-4DF35EBF2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560" y="1275606"/>
            <a:ext cx="7620000" cy="3280172"/>
          </a:xfrm>
        </p:spPr>
        <p:txBody>
          <a:bodyPr>
            <a:normAutofit/>
          </a:bodyPr>
          <a:lstStyle/>
          <a:p>
            <a:r>
              <a:rPr lang="en-US" dirty="0"/>
              <a:t>Technical project management</a:t>
            </a:r>
          </a:p>
          <a:p>
            <a:pPr lvl="1"/>
            <a:r>
              <a:rPr lang="en-US" dirty="0"/>
              <a:t>Knowledge areas</a:t>
            </a:r>
          </a:p>
          <a:p>
            <a:r>
              <a:rPr lang="en-US" dirty="0"/>
              <a:t>Leadership</a:t>
            </a:r>
          </a:p>
          <a:p>
            <a:pPr lvl="1"/>
            <a:r>
              <a:rPr lang="en-US" b="0" dirty="0"/>
              <a:t>Communication, influence, motivation, negotiation and problem solving</a:t>
            </a:r>
          </a:p>
          <a:p>
            <a:pPr indent="-182880"/>
            <a:r>
              <a:rPr lang="en-US" dirty="0"/>
              <a:t>Business and strategic management</a:t>
            </a:r>
          </a:p>
          <a:p>
            <a:pPr lvl="1"/>
            <a:r>
              <a:rPr lang="en-US" dirty="0"/>
              <a:t>Knowledge and expertise in industry that better delivers business outcomes</a:t>
            </a:r>
          </a:p>
        </p:txBody>
      </p:sp>
    </p:spTree>
    <p:extLst>
      <p:ext uri="{BB962C8B-B14F-4D97-AF65-F5344CB8AC3E}">
        <p14:creationId xmlns:p14="http://schemas.microsoft.com/office/powerpoint/2010/main" val="3090541570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>
            <a:stCxn id="33" idx="2"/>
          </p:cNvCxnSpPr>
          <p:nvPr/>
        </p:nvCxnSpPr>
        <p:spPr>
          <a:xfrm>
            <a:off x="1402377" y="2090002"/>
            <a:ext cx="1271" cy="33773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563888" y="2067694"/>
            <a:ext cx="1271" cy="33773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652120" y="2067694"/>
            <a:ext cx="1271" cy="33773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740352" y="2067694"/>
            <a:ext cx="1271" cy="33773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03648" y="3026106"/>
            <a:ext cx="1271" cy="33773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563888" y="3003798"/>
            <a:ext cx="1271" cy="33773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52120" y="3003798"/>
            <a:ext cx="1271" cy="33773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40352" y="3075806"/>
            <a:ext cx="1271" cy="33773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7499176" cy="1028700"/>
          </a:xfrm>
        </p:spPr>
        <p:txBody>
          <a:bodyPr>
            <a:normAutofit/>
          </a:bodyPr>
          <a:lstStyle/>
          <a:p>
            <a:r>
              <a:rPr lang="en-US" dirty="0"/>
              <a:t>Knowledge Areas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732240" y="3343865"/>
            <a:ext cx="1932408" cy="812061"/>
            <a:chOff x="4190789" y="1164417"/>
            <a:chExt cx="1932408" cy="956077"/>
          </a:xfrm>
        </p:grpSpPr>
        <p:sp>
          <p:nvSpPr>
            <p:cNvPr id="8" name="Rounded Rectangle 7"/>
            <p:cNvSpPr/>
            <p:nvPr/>
          </p:nvSpPr>
          <p:spPr>
            <a:xfrm>
              <a:off x="4190789" y="1164417"/>
              <a:ext cx="1932408" cy="95607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ounded Rectangle 4"/>
            <p:cNvSpPr/>
            <p:nvPr/>
          </p:nvSpPr>
          <p:spPr>
            <a:xfrm>
              <a:off x="4218792" y="1192420"/>
              <a:ext cx="1876402" cy="900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Risk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44008" y="3343865"/>
            <a:ext cx="1932408" cy="812061"/>
            <a:chOff x="4190789" y="1164417"/>
            <a:chExt cx="1932408" cy="956077"/>
          </a:xfrm>
        </p:grpSpPr>
        <p:sp>
          <p:nvSpPr>
            <p:cNvPr id="11" name="Rounded Rectangle 10"/>
            <p:cNvSpPr/>
            <p:nvPr/>
          </p:nvSpPr>
          <p:spPr>
            <a:xfrm>
              <a:off x="4190789" y="1164417"/>
              <a:ext cx="1932408" cy="95607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4218792" y="1192420"/>
              <a:ext cx="1876402" cy="900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Procure.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83768" y="3343865"/>
            <a:ext cx="2004416" cy="812061"/>
            <a:chOff x="4118781" y="1164417"/>
            <a:chExt cx="2004416" cy="956077"/>
          </a:xfrm>
        </p:grpSpPr>
        <p:sp>
          <p:nvSpPr>
            <p:cNvPr id="14" name="Rounded Rectangle 13"/>
            <p:cNvSpPr/>
            <p:nvPr/>
          </p:nvSpPr>
          <p:spPr>
            <a:xfrm>
              <a:off x="4190789" y="1164417"/>
              <a:ext cx="1932408" cy="95607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ounded Rectangle 4"/>
            <p:cNvSpPr/>
            <p:nvPr/>
          </p:nvSpPr>
          <p:spPr>
            <a:xfrm>
              <a:off x="4118781" y="1192420"/>
              <a:ext cx="1976413" cy="900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/>
                <a:t>Comm.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7344" y="3343865"/>
            <a:ext cx="1932408" cy="812061"/>
            <a:chOff x="4190789" y="1164417"/>
            <a:chExt cx="1932408" cy="956077"/>
          </a:xfrm>
        </p:grpSpPr>
        <p:sp>
          <p:nvSpPr>
            <p:cNvPr id="17" name="Rounded Rectangle 16"/>
            <p:cNvSpPr/>
            <p:nvPr/>
          </p:nvSpPr>
          <p:spPr>
            <a:xfrm>
              <a:off x="4190789" y="1164417"/>
              <a:ext cx="1932408" cy="95607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ounded Rectangle 4"/>
            <p:cNvSpPr/>
            <p:nvPr/>
          </p:nvSpPr>
          <p:spPr>
            <a:xfrm>
              <a:off x="4218792" y="1192420"/>
              <a:ext cx="1876402" cy="9000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HR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7504" y="4443958"/>
            <a:ext cx="8784976" cy="488250"/>
            <a:chOff x="4190789" y="1164417"/>
            <a:chExt cx="1932408" cy="956077"/>
          </a:xfrm>
        </p:grpSpPr>
        <p:sp>
          <p:nvSpPr>
            <p:cNvPr id="20" name="Rounded Rectangle 19"/>
            <p:cNvSpPr/>
            <p:nvPr/>
          </p:nvSpPr>
          <p:spPr>
            <a:xfrm>
              <a:off x="4190789" y="1164417"/>
              <a:ext cx="1932408" cy="956077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ounded Rectangle 4"/>
            <p:cNvSpPr/>
            <p:nvPr/>
          </p:nvSpPr>
          <p:spPr>
            <a:xfrm>
              <a:off x="4218792" y="1192420"/>
              <a:ext cx="1876402" cy="90007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Stakeholder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27708" y="2345399"/>
            <a:ext cx="8288583" cy="742388"/>
            <a:chOff x="1340" y="263"/>
            <a:chExt cx="8288583" cy="742388"/>
          </a:xfrm>
        </p:grpSpPr>
        <p:sp>
          <p:nvSpPr>
            <p:cNvPr id="35" name="Rounded Rectangle 34"/>
            <p:cNvSpPr/>
            <p:nvPr/>
          </p:nvSpPr>
          <p:spPr>
            <a:xfrm>
              <a:off x="1340" y="263"/>
              <a:ext cx="8288583" cy="74238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ounded Rectangle 4"/>
            <p:cNvSpPr/>
            <p:nvPr/>
          </p:nvSpPr>
          <p:spPr>
            <a:xfrm>
              <a:off x="23084" y="22007"/>
              <a:ext cx="8245095" cy="698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Integration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7708" y="1347614"/>
            <a:ext cx="1949337" cy="742388"/>
            <a:chOff x="1340" y="946694"/>
            <a:chExt cx="1949337" cy="742388"/>
          </a:xfrm>
        </p:grpSpPr>
        <p:sp>
          <p:nvSpPr>
            <p:cNvPr id="33" name="Rounded Rectangle 32"/>
            <p:cNvSpPr/>
            <p:nvPr/>
          </p:nvSpPr>
          <p:spPr>
            <a:xfrm>
              <a:off x="1340" y="946694"/>
              <a:ext cx="1949337" cy="74238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ounded Rectangle 6"/>
            <p:cNvSpPr/>
            <p:nvPr/>
          </p:nvSpPr>
          <p:spPr>
            <a:xfrm>
              <a:off x="23084" y="968438"/>
              <a:ext cx="1905849" cy="698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Scope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40790" y="1347614"/>
            <a:ext cx="1949337" cy="742388"/>
            <a:chOff x="2114422" y="946694"/>
            <a:chExt cx="1949337" cy="742388"/>
          </a:xfrm>
        </p:grpSpPr>
        <p:sp>
          <p:nvSpPr>
            <p:cNvPr id="31" name="Rounded Rectangle 30"/>
            <p:cNvSpPr/>
            <p:nvPr/>
          </p:nvSpPr>
          <p:spPr>
            <a:xfrm>
              <a:off x="2114422" y="946694"/>
              <a:ext cx="1949337" cy="74238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ounded Rectangle 8"/>
            <p:cNvSpPr/>
            <p:nvPr/>
          </p:nvSpPr>
          <p:spPr>
            <a:xfrm>
              <a:off x="2136166" y="968438"/>
              <a:ext cx="1905849" cy="698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Time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53872" y="1347614"/>
            <a:ext cx="1949337" cy="742388"/>
            <a:chOff x="4227504" y="946694"/>
            <a:chExt cx="1949337" cy="742388"/>
          </a:xfrm>
        </p:grpSpPr>
        <p:sp>
          <p:nvSpPr>
            <p:cNvPr id="29" name="Rounded Rectangle 28"/>
            <p:cNvSpPr/>
            <p:nvPr/>
          </p:nvSpPr>
          <p:spPr>
            <a:xfrm>
              <a:off x="4227504" y="946694"/>
              <a:ext cx="1949337" cy="74238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ounded Rectangle 10"/>
            <p:cNvSpPr/>
            <p:nvPr/>
          </p:nvSpPr>
          <p:spPr>
            <a:xfrm>
              <a:off x="4249248" y="968438"/>
              <a:ext cx="1905849" cy="698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Cost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66954" y="1347614"/>
            <a:ext cx="1949337" cy="742388"/>
            <a:chOff x="6340586" y="946694"/>
            <a:chExt cx="1949337" cy="742388"/>
          </a:xfrm>
        </p:grpSpPr>
        <p:sp>
          <p:nvSpPr>
            <p:cNvPr id="27" name="Rounded Rectangle 26"/>
            <p:cNvSpPr/>
            <p:nvPr/>
          </p:nvSpPr>
          <p:spPr>
            <a:xfrm>
              <a:off x="6340586" y="946694"/>
              <a:ext cx="1949337" cy="74238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ounded Rectangle 12"/>
            <p:cNvSpPr/>
            <p:nvPr/>
          </p:nvSpPr>
          <p:spPr>
            <a:xfrm>
              <a:off x="6362330" y="968438"/>
              <a:ext cx="1905849" cy="698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Quality</a:t>
              </a:r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72008" y="4299942"/>
            <a:ext cx="889248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vs. Program vs. Portfolio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450"/>
            <a:ext cx="8003232" cy="33455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Program: </a:t>
            </a:r>
            <a:r>
              <a:rPr lang="en-US" b="0" dirty="0"/>
              <a:t>A group of related projects managed in a coordinated way to obtain benefits and control not available from managing them individually.</a:t>
            </a:r>
          </a:p>
          <a:p>
            <a:pPr marL="800100" lvl="1" indent="-342900"/>
            <a:r>
              <a:rPr lang="en-US" dirty="0"/>
              <a:t>A program manager provides leadership and directions to project managers heading the projects within the program.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A portfolio </a:t>
            </a:r>
            <a:r>
              <a:rPr lang="en-US" b="0" dirty="0"/>
              <a:t>is a collection of projects and programs that are grouped together to facilitate effective management to meet the strategic business objectives. </a:t>
            </a:r>
          </a:p>
          <a:p>
            <a:pPr marL="800100" lvl="1" indent="-342900"/>
            <a:r>
              <a:rPr lang="en-US" dirty="0"/>
              <a:t>Portfolio manager needs to understand how projects fit into </a:t>
            </a:r>
            <a:r>
              <a:rPr lang="en-US" dirty="0" err="1"/>
              <a:t>the bigger</a:t>
            </a:r>
            <a:r>
              <a:rPr lang="en-US" dirty="0"/>
              <a:t> picture of the organization (strategy, finance, risks)</a:t>
            </a:r>
          </a:p>
          <a:p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2856032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380" y="246906"/>
            <a:ext cx="8075240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vs. Program vs. Portfolio</a:t>
            </a:r>
          </a:p>
        </p:txBody>
      </p:sp>
      <p:pic>
        <p:nvPicPr>
          <p:cNvPr id="7" name="Picture 6" descr="A diagram of a project&#10;&#10;Description automatically generated">
            <a:extLst>
              <a:ext uri="{FF2B5EF4-FFF2-40B4-BE49-F238E27FC236}">
                <a16:creationId xmlns:a16="http://schemas.microsoft.com/office/drawing/2014/main" id="{D7F32803-04EF-A17F-B73F-93A193573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75606"/>
            <a:ext cx="6120680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6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643192" cy="10287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What are to be delivered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CA6E6B-8C1E-C9FE-2A38-7BE90EE11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knowledge</a:t>
            </a:r>
          </a:p>
          <a:p>
            <a:pPr lvl="1"/>
            <a:r>
              <a:rPr lang="en-US" dirty="0"/>
              <a:t>Key terminologies</a:t>
            </a:r>
          </a:p>
          <a:p>
            <a:pPr lvl="1"/>
            <a:r>
              <a:rPr lang="en-US" dirty="0"/>
              <a:t>Processes and methods</a:t>
            </a:r>
          </a:p>
          <a:p>
            <a:pPr lvl="1"/>
            <a:r>
              <a:rPr lang="en-US" dirty="0"/>
              <a:t>Fundamental calculations</a:t>
            </a:r>
          </a:p>
          <a:p>
            <a:r>
              <a:rPr lang="en-US" dirty="0"/>
              <a:t>Activities</a:t>
            </a:r>
          </a:p>
          <a:p>
            <a:pPr lvl="1"/>
            <a:r>
              <a:rPr lang="en-US" dirty="0"/>
              <a:t>Reflection on past experiences</a:t>
            </a:r>
          </a:p>
          <a:p>
            <a:pPr lvl="1"/>
            <a:r>
              <a:rPr lang="en-US" dirty="0"/>
              <a:t>Case studies </a:t>
            </a:r>
          </a:p>
        </p:txBody>
      </p:sp>
    </p:spTree>
    <p:extLst>
      <p:ext uri="{BB962C8B-B14F-4D97-AF65-F5344CB8AC3E}">
        <p14:creationId xmlns:p14="http://schemas.microsoft.com/office/powerpoint/2010/main" val="2015472523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0922"/>
            <a:ext cx="8075240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vs. Program vs. Portfolio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51520" y="1419622"/>
          <a:ext cx="8640960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6515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057400"/>
            <a:ext cx="7427168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phases, life cycles and management processes …</a:t>
            </a:r>
          </a:p>
        </p:txBody>
      </p:sp>
    </p:spTree>
    <p:extLst>
      <p:ext uri="{BB962C8B-B14F-4D97-AF65-F5344CB8AC3E}">
        <p14:creationId xmlns:p14="http://schemas.microsoft.com/office/powerpoint/2010/main" val="28178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0CD6-8CD3-584A-A187-0E4836AE4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9622"/>
            <a:ext cx="7935889" cy="3280172"/>
          </a:xfrm>
        </p:spPr>
        <p:txBody>
          <a:bodyPr>
            <a:noAutofit/>
          </a:bodyPr>
          <a:lstStyle/>
          <a:p>
            <a:r>
              <a:rPr lang="en-US" dirty="0"/>
              <a:t>Project deliverable: </a:t>
            </a:r>
            <a:r>
              <a:rPr lang="en-US" b="0" dirty="0"/>
              <a:t>any unique and verifiable product, result, or capability to perform a service that is required to be produced to complete a phase or project.</a:t>
            </a:r>
            <a:endParaRPr lang="en-US" dirty="0"/>
          </a:p>
          <a:p>
            <a:r>
              <a:rPr lang="en-US" dirty="0"/>
              <a:t>Project phase: </a:t>
            </a:r>
            <a:r>
              <a:rPr lang="en-US" b="0" dirty="0"/>
              <a:t>a collections of logically related project activities that culminate the completion of deliverables</a:t>
            </a:r>
          </a:p>
          <a:p>
            <a:pPr lvl="1"/>
            <a:r>
              <a:rPr lang="en-US" dirty="0"/>
              <a:t>Examples include feasibility analysis, design, build, test, deploy, close</a:t>
            </a:r>
          </a:p>
          <a:p>
            <a:r>
              <a:rPr lang="en-US" dirty="0"/>
              <a:t>Project gate: </a:t>
            </a:r>
            <a:r>
              <a:rPr lang="en-US" b="0" dirty="0"/>
              <a:t>is held at the end of each phase</a:t>
            </a:r>
          </a:p>
          <a:p>
            <a:pPr lvl="1"/>
            <a:r>
              <a:rPr lang="en-US" dirty="0"/>
              <a:t>Project performance will be examined.</a:t>
            </a:r>
          </a:p>
          <a:p>
            <a:pPr lvl="1"/>
            <a:r>
              <a:rPr lang="en-US" b="0" dirty="0"/>
              <a:t>A decision (continue, repeat, end) will be made.</a:t>
            </a:r>
          </a:p>
          <a:p>
            <a:endParaRPr lang="en-US" b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F506A1-6956-8D25-E901-B04D58DC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43" y="123478"/>
            <a:ext cx="8004246" cy="1028700"/>
          </a:xfrm>
        </p:spPr>
        <p:txBody>
          <a:bodyPr>
            <a:normAutofit/>
          </a:bodyPr>
          <a:lstStyle/>
          <a:p>
            <a:r>
              <a:rPr lang="en-US" dirty="0"/>
              <a:t>Project phases</a:t>
            </a:r>
          </a:p>
        </p:txBody>
      </p:sp>
    </p:spTree>
    <p:extLst>
      <p:ext uri="{BB962C8B-B14F-4D97-AF65-F5344CB8AC3E}">
        <p14:creationId xmlns:p14="http://schemas.microsoft.com/office/powerpoint/2010/main" val="31005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0CD6-8CD3-584A-A187-0E4836AE4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6194"/>
            <a:ext cx="7935889" cy="3280172"/>
          </a:xfrm>
        </p:spPr>
        <p:txBody>
          <a:bodyPr>
            <a:noAutofit/>
          </a:bodyPr>
          <a:lstStyle/>
          <a:p>
            <a:r>
              <a:rPr lang="en-US" sz="1800" dirty="0"/>
              <a:t>Project life cycle (PLC): </a:t>
            </a:r>
            <a:r>
              <a:rPr lang="en-US" sz="1800" b="0" dirty="0"/>
              <a:t>A group of logical phases/stages that maps the life of a project from its beginning to its end.</a:t>
            </a:r>
          </a:p>
          <a:p>
            <a:pPr marL="800100" lvl="1" indent="-342900"/>
            <a:r>
              <a:rPr lang="en-US" sz="1800" dirty="0"/>
              <a:t>The goals are to define, build and deliver the product of a project.</a:t>
            </a:r>
          </a:p>
          <a:p>
            <a:pPr marL="800100" lvl="1" indent="-342900"/>
            <a:r>
              <a:rPr lang="en-US" sz="1800" dirty="0"/>
              <a:t>Make the project more manageable and reduce risk.</a:t>
            </a:r>
          </a:p>
          <a:p>
            <a:pPr marL="800100" lvl="1" indent="-342900"/>
            <a:r>
              <a:rPr lang="en-US" sz="1800" dirty="0"/>
              <a:t>Deliverables, achieved at milestone points, are tangible and verifiable.</a:t>
            </a:r>
            <a:br>
              <a:rPr lang="en-US" sz="1800" dirty="0"/>
            </a:br>
            <a:endParaRPr lang="en-US" sz="1800" dirty="0"/>
          </a:p>
          <a:p>
            <a:pPr marL="342900" indent="-342900"/>
            <a:r>
              <a:rPr lang="en-US" sz="1800" dirty="0"/>
              <a:t>Systems development life cycle (SDLC): </a:t>
            </a:r>
            <a:r>
              <a:rPr lang="en-US" sz="1800" b="0" dirty="0"/>
              <a:t>Most common product life cycle in IT</a:t>
            </a:r>
          </a:p>
          <a:p>
            <a:pPr marL="800100" lvl="1" indent="-342900"/>
            <a:r>
              <a:rPr lang="en-US" sz="1800" dirty="0"/>
              <a:t>PLC deals with the process of managing a (general) project.</a:t>
            </a:r>
          </a:p>
          <a:p>
            <a:pPr marL="800100" lvl="1" indent="-342900"/>
            <a:r>
              <a:rPr lang="en-US" sz="1800" dirty="0"/>
              <a:t>SDLC focuses on the creation of IT products.</a:t>
            </a:r>
          </a:p>
          <a:p>
            <a:pPr marL="800100" lvl="1" indent="-342900"/>
            <a:r>
              <a:rPr lang="en-US" sz="1800" dirty="0"/>
              <a:t>SDLC can be part of PLC.</a:t>
            </a:r>
          </a:p>
          <a:p>
            <a:endParaRPr lang="en-AU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F506A1-6956-8D25-E901-B04D58DC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43" y="267494"/>
            <a:ext cx="8004246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Life Cycle VS. systems development life cycle</a:t>
            </a:r>
          </a:p>
        </p:txBody>
      </p:sp>
    </p:spTree>
    <p:extLst>
      <p:ext uri="{BB962C8B-B14F-4D97-AF65-F5344CB8AC3E}">
        <p14:creationId xmlns:p14="http://schemas.microsoft.com/office/powerpoint/2010/main" val="1498425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843" y="148377"/>
            <a:ext cx="8004246" cy="1028700"/>
          </a:xfrm>
        </p:spPr>
        <p:txBody>
          <a:bodyPr>
            <a:normAutofit/>
          </a:bodyPr>
          <a:lstStyle/>
          <a:p>
            <a:r>
              <a:rPr lang="en-US" dirty="0"/>
              <a:t>PLC VS. SDLC</a:t>
            </a:r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42ECE217-146A-3CFB-CF2A-74C92A8BD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26" y="1563638"/>
            <a:ext cx="6120680" cy="29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47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0CD6-8CD3-584A-A187-0E4836AE4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9622"/>
            <a:ext cx="7935889" cy="3280172"/>
          </a:xfrm>
        </p:spPr>
        <p:txBody>
          <a:bodyPr>
            <a:noAutofit/>
          </a:bodyPr>
          <a:lstStyle/>
          <a:p>
            <a:r>
              <a:rPr lang="en-US" sz="1600" dirty="0"/>
              <a:t>Predictive (waterfall) model: </a:t>
            </a:r>
            <a:r>
              <a:rPr lang="en-US" sz="1600" b="0" dirty="0"/>
              <a:t>The scope can be clearly articulated, and the time/cost can be accurately predicted.</a:t>
            </a:r>
          </a:p>
          <a:p>
            <a:pPr marL="800100" lvl="1" indent="-342900"/>
            <a:r>
              <a:rPr lang="en-US" sz="1600" dirty="0"/>
              <a:t>Each phase is performed once</a:t>
            </a:r>
          </a:p>
          <a:p>
            <a:pPr marL="800100" lvl="1" indent="-342900"/>
            <a:r>
              <a:rPr lang="en-US" sz="1600" dirty="0"/>
              <a:t>A large proportion of efforts would be spent to clarify requirements.</a:t>
            </a:r>
          </a:p>
          <a:p>
            <a:pPr marL="800100" lvl="1" indent="-342900"/>
            <a:r>
              <a:rPr lang="en-US" sz="1600" dirty="0"/>
              <a:t>A working software may not be seen over an extended period of time.</a:t>
            </a:r>
          </a:p>
          <a:p>
            <a:pPr indent="-342900"/>
            <a:r>
              <a:rPr lang="en-US" sz="1600" dirty="0"/>
              <a:t>Adaptive software development model (ASD): </a:t>
            </a:r>
            <a:r>
              <a:rPr lang="en-US" sz="1600" b="0" dirty="0"/>
              <a:t>Software development follows an adaptive approach. </a:t>
            </a:r>
          </a:p>
          <a:p>
            <a:pPr marL="800100" lvl="1" indent="-342900"/>
            <a:r>
              <a:rPr lang="en-US" sz="1600" dirty="0"/>
              <a:t>Iterative and incremental.</a:t>
            </a:r>
          </a:p>
          <a:p>
            <a:pPr marL="800100" lvl="1" indent="-342900"/>
            <a:r>
              <a:rPr lang="en-US" sz="1600" dirty="0"/>
              <a:t>More freedom is allowed.</a:t>
            </a:r>
          </a:p>
          <a:p>
            <a:pPr marL="800100" lvl="1" indent="-342900"/>
            <a:r>
              <a:rPr lang="en-US" sz="1600" dirty="0"/>
              <a:t>Applicable when requirements are subject to high level of uncertainty.</a:t>
            </a:r>
          </a:p>
          <a:p>
            <a:pPr indent="-342900"/>
            <a:r>
              <a:rPr lang="en-US" sz="1600" dirty="0"/>
              <a:t>Agile software development model: </a:t>
            </a:r>
            <a:r>
              <a:rPr lang="en-US" sz="1600" b="0" dirty="0"/>
              <a:t>Focus on close collaboration between programing team and business experts.</a:t>
            </a:r>
          </a:p>
          <a:p>
            <a:endParaRPr lang="en-AU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F506A1-6956-8D25-E901-B04D58DC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42" y="267494"/>
            <a:ext cx="8503637" cy="1028700"/>
          </a:xfrm>
        </p:spPr>
        <p:txBody>
          <a:bodyPr>
            <a:noAutofit/>
          </a:bodyPr>
          <a:lstStyle/>
          <a:p>
            <a:r>
              <a:rPr lang="en-US" dirty="0"/>
              <a:t>Classification of </a:t>
            </a:r>
            <a:br>
              <a:rPr lang="en-US" dirty="0"/>
            </a:br>
            <a:r>
              <a:rPr lang="en-US" dirty="0"/>
              <a:t>SDLC models</a:t>
            </a:r>
          </a:p>
        </p:txBody>
      </p:sp>
    </p:spTree>
    <p:extLst>
      <p:ext uri="{BB962C8B-B14F-4D97-AF65-F5344CB8AC3E}">
        <p14:creationId xmlns:p14="http://schemas.microsoft.com/office/powerpoint/2010/main" val="2403110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843" y="148377"/>
            <a:ext cx="8004246" cy="1028700"/>
          </a:xfrm>
        </p:spPr>
        <p:txBody>
          <a:bodyPr>
            <a:normAutofit/>
          </a:bodyPr>
          <a:lstStyle/>
          <a:p>
            <a:r>
              <a:rPr lang="en-US" dirty="0"/>
              <a:t>Predictive VS. Adaptive</a:t>
            </a:r>
          </a:p>
        </p:txBody>
      </p:sp>
      <p:pic>
        <p:nvPicPr>
          <p:cNvPr id="4" name="Picture 3" descr="A diagram of a life cycle&#10;&#10;Description automatically generated">
            <a:extLst>
              <a:ext uri="{FF2B5EF4-FFF2-40B4-BE49-F238E27FC236}">
                <a16:creationId xmlns:a16="http://schemas.microsoft.com/office/drawing/2014/main" id="{64BC20E2-FFC4-BA6E-F9AD-FA5156289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707654"/>
            <a:ext cx="4104456" cy="2565877"/>
          </a:xfrm>
          <a:prstGeom prst="rect">
            <a:avLst/>
          </a:prstGeom>
        </p:spPr>
      </p:pic>
      <p:pic>
        <p:nvPicPr>
          <p:cNvPr id="6" name="Picture 5" descr="A diagram of a cycle&#10;&#10;Description automatically generated">
            <a:extLst>
              <a:ext uri="{FF2B5EF4-FFF2-40B4-BE49-F238E27FC236}">
                <a16:creationId xmlns:a16="http://schemas.microsoft.com/office/drawing/2014/main" id="{A85FC3C5-EBC4-BC12-0A5A-5F9B226DA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707654"/>
            <a:ext cx="4608512" cy="25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66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843" y="148377"/>
            <a:ext cx="8004246" cy="1028700"/>
          </a:xfrm>
        </p:spPr>
        <p:txBody>
          <a:bodyPr>
            <a:normAutofit/>
          </a:bodyPr>
          <a:lstStyle/>
          <a:p>
            <a:r>
              <a:rPr lang="en-US" dirty="0"/>
              <a:t>Activity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5C90-A423-891C-50BB-587092034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98" y="1995685"/>
            <a:ext cx="7620000" cy="576065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Pros and cons of each SDLC? When should we use one over the other?</a:t>
            </a:r>
          </a:p>
        </p:txBody>
      </p:sp>
    </p:spTree>
    <p:extLst>
      <p:ext uri="{BB962C8B-B14F-4D97-AF65-F5344CB8AC3E}">
        <p14:creationId xmlns:p14="http://schemas.microsoft.com/office/powerpoint/2010/main" val="97925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management process groups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47614"/>
            <a:ext cx="7914456" cy="3280172"/>
          </a:xfrm>
        </p:spPr>
        <p:txBody>
          <a:bodyPr>
            <a:noAutofit/>
          </a:bodyPr>
          <a:lstStyle/>
          <a:p>
            <a:r>
              <a:rPr lang="en-US" sz="1600" dirty="0"/>
              <a:t>Process </a:t>
            </a:r>
            <a:r>
              <a:rPr lang="en-US" sz="1600" b="0" dirty="0"/>
              <a:t>is a series of actions towards a particular result.</a:t>
            </a:r>
          </a:p>
          <a:p>
            <a:r>
              <a:rPr lang="en-US" sz="1600" dirty="0"/>
              <a:t>Project Management Process Groups </a:t>
            </a:r>
            <a:r>
              <a:rPr lang="en-US" sz="1600" b="0" dirty="0"/>
              <a:t>consist of </a:t>
            </a:r>
          </a:p>
          <a:p>
            <a:pPr lvl="1"/>
            <a:r>
              <a:rPr lang="en-US" sz="1600" b="1" dirty="0"/>
              <a:t>Initiating Process group </a:t>
            </a:r>
            <a:r>
              <a:rPr lang="en-US" sz="1600" dirty="0"/>
              <a:t>- </a:t>
            </a:r>
            <a:r>
              <a:rPr lang="en-US" sz="1600" b="0" dirty="0"/>
              <a:t>Defining and authorizing a project or project phase</a:t>
            </a:r>
          </a:p>
          <a:p>
            <a:pPr lvl="1"/>
            <a:r>
              <a:rPr lang="en-US" sz="1600" b="1" dirty="0"/>
              <a:t>Planning Process group </a:t>
            </a:r>
            <a:r>
              <a:rPr lang="en-US" sz="1600" dirty="0"/>
              <a:t>- </a:t>
            </a:r>
            <a:r>
              <a:rPr lang="en-US" sz="1600" b="0" dirty="0"/>
              <a:t>Prepare various plans (Scope, schedule, cost). Revise the plans in each phase of the project</a:t>
            </a:r>
          </a:p>
          <a:p>
            <a:pPr lvl="1"/>
            <a:r>
              <a:rPr lang="en-US" sz="1600" b="1" dirty="0"/>
              <a:t>Executing Process group </a:t>
            </a:r>
            <a:r>
              <a:rPr lang="en-US" sz="1600" dirty="0"/>
              <a:t>- </a:t>
            </a:r>
            <a:r>
              <a:rPr lang="en-US" sz="1600" b="0" dirty="0"/>
              <a:t>carry out plans, coordination, produce products/service and results</a:t>
            </a:r>
          </a:p>
          <a:p>
            <a:pPr lvl="1"/>
            <a:r>
              <a:rPr lang="en-US" sz="1600" b="1" dirty="0"/>
              <a:t>Monitoring and controlling Process group </a:t>
            </a:r>
            <a:r>
              <a:rPr lang="en-US" sz="1600" dirty="0"/>
              <a:t>- </a:t>
            </a:r>
            <a:r>
              <a:rPr lang="en-US" sz="1600" b="0" dirty="0"/>
              <a:t>measure the progress against the plans and take corrective actions</a:t>
            </a:r>
          </a:p>
          <a:p>
            <a:pPr lvl="1"/>
            <a:r>
              <a:rPr lang="en-US" sz="1600" b="1" dirty="0"/>
              <a:t>Closing Process group </a:t>
            </a:r>
            <a:r>
              <a:rPr lang="en-US" sz="1600" dirty="0"/>
              <a:t>- </a:t>
            </a:r>
            <a:r>
              <a:rPr lang="en-US" sz="1600" b="0" dirty="0"/>
              <a:t>Formalizing acceptance of the project or project phase, ending it efficiently</a:t>
            </a:r>
            <a:endParaRPr lang="en-US" sz="1600" b="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You can apply Process Groups to each phase of the project or apply it to the entire project.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 rot="16200000">
            <a:off x="1979712" y="2283718"/>
            <a:ext cx="1440160" cy="1728192"/>
          </a:xfrm>
          <a:prstGeom prst="downArrow">
            <a:avLst>
              <a:gd name="adj1" fmla="val 50000"/>
              <a:gd name="adj2" fmla="val 35000"/>
            </a:avLst>
          </a:prstGeom>
          <a:solidFill>
            <a:schemeClr val="bg1"/>
          </a:solidFill>
          <a:ln>
            <a:solidFill>
              <a:srgbClr val="80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4427984" y="1707654"/>
            <a:ext cx="1440160" cy="2880320"/>
          </a:xfrm>
          <a:prstGeom prst="downArrow">
            <a:avLst>
              <a:gd name="adj1" fmla="val 50000"/>
              <a:gd name="adj2" fmla="val 35000"/>
            </a:avLst>
          </a:prstGeom>
          <a:solidFill>
            <a:schemeClr val="bg1"/>
          </a:solidFill>
          <a:ln>
            <a:solidFill>
              <a:srgbClr val="80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6876256" y="2427734"/>
            <a:ext cx="1440160" cy="1440160"/>
          </a:xfrm>
          <a:prstGeom prst="downArrow">
            <a:avLst>
              <a:gd name="adj1" fmla="val 50000"/>
              <a:gd name="adj2" fmla="val 35000"/>
            </a:avLst>
          </a:prstGeom>
          <a:solidFill>
            <a:schemeClr val="bg1"/>
          </a:solidFill>
          <a:ln>
            <a:solidFill>
              <a:srgbClr val="80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143509" y="2391730"/>
            <a:ext cx="1440160" cy="1512168"/>
          </a:xfrm>
          <a:prstGeom prst="downArrow">
            <a:avLst>
              <a:gd name="adj1" fmla="val 50000"/>
              <a:gd name="adj2" fmla="val 35000"/>
            </a:avLst>
          </a:prstGeom>
          <a:solidFill>
            <a:schemeClr val="bg1"/>
          </a:solidFill>
          <a:ln>
            <a:solidFill>
              <a:srgbClr val="80000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2931790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1720" y="2931790"/>
            <a:ext cx="108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83968" y="2931790"/>
            <a:ext cx="119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92280" y="2931790"/>
            <a:ext cx="9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Closing</a:t>
            </a:r>
          </a:p>
        </p:txBody>
      </p:sp>
      <p:sp>
        <p:nvSpPr>
          <p:cNvPr id="19" name="Curved Up Arrow 18"/>
          <p:cNvSpPr/>
          <p:nvPr/>
        </p:nvSpPr>
        <p:spPr>
          <a:xfrm flipV="1">
            <a:off x="3707904" y="2067694"/>
            <a:ext cx="2985803" cy="504056"/>
          </a:xfrm>
          <a:prstGeom prst="curved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05734" y="2058402"/>
            <a:ext cx="126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Monitoring</a:t>
            </a:r>
          </a:p>
        </p:txBody>
      </p:sp>
      <p:sp>
        <p:nvSpPr>
          <p:cNvPr id="21" name="Curved Up Arrow 20"/>
          <p:cNvSpPr/>
          <p:nvPr/>
        </p:nvSpPr>
        <p:spPr>
          <a:xfrm rot="10800000" flipV="1">
            <a:off x="3674429" y="3795886"/>
            <a:ext cx="2985803" cy="648071"/>
          </a:xfrm>
          <a:prstGeom prst="curved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795343" y="4011910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475713" y="1779718"/>
            <a:ext cx="503999" cy="2520224"/>
            <a:chOff x="1475713" y="1707654"/>
            <a:chExt cx="503999" cy="2520224"/>
          </a:xfrm>
        </p:grpSpPr>
        <p:sp>
          <p:nvSpPr>
            <p:cNvPr id="23" name="Decision 22"/>
            <p:cNvSpPr>
              <a:spLocks noChangeAspect="1"/>
            </p:cNvSpPr>
            <p:nvPr/>
          </p:nvSpPr>
          <p:spPr>
            <a:xfrm>
              <a:off x="1475713" y="3723879"/>
              <a:ext cx="503999" cy="503999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24" name="Straight Connector 23"/>
            <p:cNvCxnSpPr>
              <a:endCxn id="23" idx="0"/>
            </p:cNvCxnSpPr>
            <p:nvPr/>
          </p:nvCxnSpPr>
          <p:spPr>
            <a:xfrm flipH="1">
              <a:off x="1727713" y="1707654"/>
              <a:ext cx="0" cy="2016225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323528" y="4515966"/>
            <a:ext cx="280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Approved Project Charter</a:t>
            </a: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347864" y="1635646"/>
            <a:ext cx="504000" cy="2520280"/>
            <a:chOff x="1506585" y="1707654"/>
            <a:chExt cx="504000" cy="2520280"/>
          </a:xfrm>
        </p:grpSpPr>
        <p:sp>
          <p:nvSpPr>
            <p:cNvPr id="33" name="Decision 32"/>
            <p:cNvSpPr>
              <a:spLocks noChangeAspect="1"/>
            </p:cNvSpPr>
            <p:nvPr/>
          </p:nvSpPr>
          <p:spPr>
            <a:xfrm>
              <a:off x="1506585" y="3723934"/>
              <a:ext cx="504000" cy="504000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4" name="Straight Connector 33"/>
            <p:cNvCxnSpPr>
              <a:endCxn id="33" idx="0"/>
            </p:cNvCxnSpPr>
            <p:nvPr/>
          </p:nvCxnSpPr>
          <p:spPr>
            <a:xfrm rot="10800000" flipH="1" flipV="1">
              <a:off x="1758553" y="1707654"/>
              <a:ext cx="31" cy="201628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1835696" y="1203598"/>
            <a:ext cx="390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Approved Project Management Plan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516216" y="1923678"/>
            <a:ext cx="504000" cy="2592232"/>
            <a:chOff x="1475656" y="1707654"/>
            <a:chExt cx="504000" cy="2592232"/>
          </a:xfrm>
        </p:grpSpPr>
        <p:sp>
          <p:nvSpPr>
            <p:cNvPr id="37" name="Decision 36"/>
            <p:cNvSpPr/>
            <p:nvPr/>
          </p:nvSpPr>
          <p:spPr>
            <a:xfrm>
              <a:off x="1475656" y="3795886"/>
              <a:ext cx="504000" cy="504000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8" name="Straight Connector 37"/>
            <p:cNvCxnSpPr>
              <a:endCxn id="37" idx="0"/>
            </p:cNvCxnSpPr>
            <p:nvPr/>
          </p:nvCxnSpPr>
          <p:spPr>
            <a:xfrm flipH="1">
              <a:off x="1727657" y="1707654"/>
              <a:ext cx="31" cy="2088232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5868144" y="458797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 signoff</a:t>
            </a:r>
          </a:p>
        </p:txBody>
      </p:sp>
      <p:grpSp>
        <p:nvGrpSpPr>
          <p:cNvPr id="40" name="Group 39"/>
          <p:cNvGrpSpPr/>
          <p:nvPr/>
        </p:nvGrpSpPr>
        <p:grpSpPr>
          <a:xfrm rot="10800000">
            <a:off x="8172456" y="1779662"/>
            <a:ext cx="504000" cy="2489352"/>
            <a:chOff x="1331640" y="1738526"/>
            <a:chExt cx="504000" cy="2489352"/>
          </a:xfrm>
        </p:grpSpPr>
        <p:sp>
          <p:nvSpPr>
            <p:cNvPr id="41" name="Decision 40"/>
            <p:cNvSpPr>
              <a:spLocks noChangeAspect="1"/>
            </p:cNvSpPr>
            <p:nvPr/>
          </p:nvSpPr>
          <p:spPr>
            <a:xfrm>
              <a:off x="1331640" y="3723878"/>
              <a:ext cx="504000" cy="504000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41" idx="0"/>
            </p:cNvCxnSpPr>
            <p:nvPr/>
          </p:nvCxnSpPr>
          <p:spPr>
            <a:xfrm rot="10800000" flipH="1" flipV="1">
              <a:off x="1578536" y="1738526"/>
              <a:ext cx="5104" cy="1985352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6948264" y="1275606"/>
            <a:ext cx="210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Completion Report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193331-9797-5D00-21F3-B8A450F9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539"/>
            <a:ext cx="5791200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management process groups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71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539"/>
            <a:ext cx="6923112" cy="1028700"/>
          </a:xfrm>
        </p:spPr>
        <p:txBody>
          <a:bodyPr>
            <a:normAutofit/>
          </a:bodyPr>
          <a:lstStyle/>
          <a:p>
            <a:r>
              <a:rPr lang="en-US" sz="4000" dirty="0"/>
              <a:t>Activity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864405-2ACD-2198-30BD-82C5745A5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2034531"/>
            <a:ext cx="7620000" cy="537219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What discipline-related units/subjects have you learned before?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Have you applied the knowledge/skills gained in solving real-world problems/achieving higher level goals?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91022763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6779096" cy="1028700"/>
          </a:xfrm>
        </p:spPr>
        <p:txBody>
          <a:bodyPr>
            <a:normAutofit/>
          </a:bodyPr>
          <a:lstStyle/>
          <a:p>
            <a:r>
              <a:rPr lang="en-US" dirty="0"/>
              <a:t>Activity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2247713"/>
            <a:ext cx="7620000" cy="64807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What are the differences between PLC, SDLC, and project management process groups?</a:t>
            </a:r>
          </a:p>
        </p:txBody>
      </p:sp>
    </p:spTree>
    <p:extLst>
      <p:ext uri="{BB962C8B-B14F-4D97-AF65-F5344CB8AC3E}">
        <p14:creationId xmlns:p14="http://schemas.microsoft.com/office/powerpoint/2010/main" val="787325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23478"/>
            <a:ext cx="8352928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PLC, management process groups and knowledge areas</a:t>
            </a:r>
          </a:p>
        </p:txBody>
      </p:sp>
      <p:pic>
        <p:nvPicPr>
          <p:cNvPr id="7" name="Picture 6" descr="A diagram of a project&#10;&#10;Description automatically generated">
            <a:extLst>
              <a:ext uri="{FF2B5EF4-FFF2-40B4-BE49-F238E27FC236}">
                <a16:creationId xmlns:a16="http://schemas.microsoft.com/office/drawing/2014/main" id="{F1ABE46E-C57F-112C-3087-FFF416FED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24136"/>
            <a:ext cx="5622259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3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F506A1-6956-8D25-E901-B04D58DC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42" y="267494"/>
            <a:ext cx="8503637" cy="1028700"/>
          </a:xfrm>
        </p:spPr>
        <p:txBody>
          <a:bodyPr>
            <a:noAutofit/>
          </a:bodyPr>
          <a:lstStyle/>
          <a:p>
            <a:r>
              <a:rPr lang="en-US" dirty="0"/>
              <a:t>Process groups and knowledge areas mapping</a:t>
            </a:r>
          </a:p>
        </p:txBody>
      </p:sp>
      <p:pic>
        <p:nvPicPr>
          <p:cNvPr id="6" name="Picture 5" descr="A white rectangular table with text&#10;&#10;Description automatically generated with medium confidence">
            <a:extLst>
              <a:ext uri="{FF2B5EF4-FFF2-40B4-BE49-F238E27FC236}">
                <a16:creationId xmlns:a16="http://schemas.microsoft.com/office/drawing/2014/main" id="{8CED41F6-2B4C-4AA5-6C8D-523299A2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73605"/>
            <a:ext cx="6480720" cy="39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2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F506A1-6956-8D25-E901-B04D58DC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42" y="267494"/>
            <a:ext cx="8503637" cy="1028700"/>
          </a:xfrm>
        </p:spPr>
        <p:txBody>
          <a:bodyPr>
            <a:noAutofit/>
          </a:bodyPr>
          <a:lstStyle/>
          <a:p>
            <a:r>
              <a:rPr lang="en-US" dirty="0"/>
              <a:t>Process groups and knowledge areas mapping</a:t>
            </a:r>
          </a:p>
        </p:txBody>
      </p:sp>
      <p:pic>
        <p:nvPicPr>
          <p:cNvPr id="3" name="Picture 2" descr="A table with text on it&#10;&#10;Description automatically generated">
            <a:extLst>
              <a:ext uri="{FF2B5EF4-FFF2-40B4-BE49-F238E27FC236}">
                <a16:creationId xmlns:a16="http://schemas.microsoft.com/office/drawing/2014/main" id="{BB6189EE-1CAD-E457-96EF-EE4A8A9A9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50936"/>
            <a:ext cx="6591428" cy="38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B3FC5A4-EE30-DA64-D2A5-4DF35EBF2B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560" y="1275606"/>
            <a:ext cx="7620000" cy="32801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overview</a:t>
            </a:r>
          </a:p>
          <a:p>
            <a:pPr lvl="1"/>
            <a:r>
              <a:rPr lang="en-US" dirty="0"/>
              <a:t>What is a project</a:t>
            </a:r>
          </a:p>
          <a:p>
            <a:pPr lvl="1"/>
            <a:r>
              <a:rPr lang="en-US" dirty="0"/>
              <a:t>Project constraints</a:t>
            </a:r>
          </a:p>
          <a:p>
            <a:r>
              <a:rPr lang="en-US" dirty="0"/>
              <a:t>Project management overview</a:t>
            </a:r>
            <a:endParaRPr lang="en-US" b="0" dirty="0"/>
          </a:p>
          <a:p>
            <a:pPr lvl="1"/>
            <a:r>
              <a:rPr lang="en-US" dirty="0"/>
              <a:t>What is project management and why</a:t>
            </a:r>
            <a:endParaRPr lang="en-US" b="0" dirty="0"/>
          </a:p>
          <a:p>
            <a:pPr lvl="1"/>
            <a:r>
              <a:rPr lang="en-US" b="0" dirty="0"/>
              <a:t>Project management expertise</a:t>
            </a:r>
          </a:p>
          <a:p>
            <a:r>
              <a:rPr lang="en-US" dirty="0"/>
              <a:t>Project life cycle and management processes</a:t>
            </a:r>
          </a:p>
          <a:p>
            <a:pPr lvl="1"/>
            <a:r>
              <a:rPr lang="en-US" dirty="0"/>
              <a:t>PLC and SDLC</a:t>
            </a:r>
          </a:p>
          <a:p>
            <a:pPr lvl="1"/>
            <a:r>
              <a:rPr lang="en-US" dirty="0"/>
              <a:t>Management process groups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B7E99E9-CB4F-0BEC-4092-286A0BB266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435280" cy="10287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11024239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247713"/>
            <a:ext cx="7620000" cy="648073"/>
          </a:xfrm>
        </p:spPr>
        <p:txBody>
          <a:bodyPr>
            <a:noAutofit/>
          </a:bodyPr>
          <a:lstStyle/>
          <a:p>
            <a:r>
              <a:rPr lang="en-US" sz="2400" b="0" dirty="0"/>
              <a:t>We will be inspecting </a:t>
            </a:r>
            <a:r>
              <a:rPr lang="en-US" sz="2400" dirty="0"/>
              <a:t>the knowledge areas </a:t>
            </a:r>
            <a:r>
              <a:rPr lang="en-US" sz="2400" b="0" dirty="0"/>
              <a:t>against the (activities in) project</a:t>
            </a:r>
            <a:r>
              <a:rPr lang="en-US" sz="2400" dirty="0"/>
              <a:t> management process groups.</a:t>
            </a:r>
          </a:p>
        </p:txBody>
      </p:sp>
    </p:spTree>
    <p:extLst>
      <p:ext uri="{BB962C8B-B14F-4D97-AF65-F5344CB8AC3E}">
        <p14:creationId xmlns:p14="http://schemas.microsoft.com/office/powerpoint/2010/main" val="289753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9662"/>
            <a:ext cx="6635080" cy="1028700"/>
          </a:xfrm>
        </p:spPr>
        <p:txBody>
          <a:bodyPr>
            <a:normAutofit/>
          </a:bodyPr>
          <a:lstStyle/>
          <a:p>
            <a:r>
              <a:rPr lang="en-US" dirty="0"/>
              <a:t>Project…</a:t>
            </a:r>
          </a:p>
        </p:txBody>
      </p:sp>
    </p:spTree>
    <p:extLst>
      <p:ext uri="{BB962C8B-B14F-4D97-AF65-F5344CB8AC3E}">
        <p14:creationId xmlns:p14="http://schemas.microsoft.com/office/powerpoint/2010/main" val="370952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a Project?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14450"/>
            <a:ext cx="7931224" cy="356155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90204"/>
              <a:buChar char="•"/>
            </a:pPr>
            <a:r>
              <a:rPr lang="en-US" dirty="0"/>
              <a:t>A </a:t>
            </a:r>
            <a:r>
              <a:rPr lang="en-US" u="sng" dirty="0"/>
              <a:t>temporary</a:t>
            </a:r>
            <a:r>
              <a:rPr lang="en-US" dirty="0"/>
              <a:t> endeavor undertaken to create a </a:t>
            </a:r>
            <a:r>
              <a:rPr lang="en-US" u="sng" dirty="0"/>
              <a:t>unique</a:t>
            </a:r>
            <a:r>
              <a:rPr lang="en-US" dirty="0"/>
              <a:t> product, service or result.           </a:t>
            </a:r>
            <a:r>
              <a:rPr lang="en-US" sz="1200" dirty="0"/>
              <a:t>PMBOK 6</a:t>
            </a:r>
            <a:r>
              <a:rPr lang="en-US" sz="1200" baseline="30000" dirty="0"/>
              <a:t>th</a:t>
            </a:r>
            <a:r>
              <a:rPr lang="en-US" sz="1200" dirty="0"/>
              <a:t> edition</a:t>
            </a:r>
          </a:p>
          <a:p>
            <a:pPr marL="342900" indent="-342900" algn="just">
              <a:buFont typeface="Arial" panose="020B0604020202090204"/>
              <a:buChar char="•"/>
            </a:pPr>
            <a:endParaRPr lang="en-US" sz="1200" dirty="0"/>
          </a:p>
          <a:p>
            <a:pPr marL="342900" indent="-342900" algn="just">
              <a:buFont typeface="Arial" panose="020B0604020202090204"/>
              <a:buChar char="•"/>
            </a:pPr>
            <a:r>
              <a:rPr lang="en-US" dirty="0">
                <a:solidFill>
                  <a:srgbClr val="000000"/>
                </a:solidFill>
              </a:rPr>
              <a:t>Project Attributes:</a:t>
            </a:r>
          </a:p>
          <a:p>
            <a:pPr marL="800100" lvl="1" indent="-342900" algn="just">
              <a:buFont typeface="Arial" panose="020B0604020202090204"/>
              <a:buChar char="•"/>
            </a:pPr>
            <a:r>
              <a:rPr lang="en-US" sz="1800" dirty="0"/>
              <a:t>Time frame</a:t>
            </a:r>
          </a:p>
          <a:p>
            <a:pPr marL="800100" lvl="1" indent="-342900" algn="just">
              <a:buFont typeface="Arial" panose="020B0604020202090204"/>
              <a:buChar char="•"/>
            </a:pPr>
            <a:r>
              <a:rPr lang="en-US" sz="1800" dirty="0"/>
              <a:t>Purpose</a:t>
            </a:r>
          </a:p>
          <a:p>
            <a:pPr marL="800100" lvl="1" indent="-342900" algn="just">
              <a:buFont typeface="Arial" panose="020B0604020202090204"/>
              <a:buChar char="•"/>
            </a:pPr>
            <a:r>
              <a:rPr lang="en-US" sz="1800" dirty="0"/>
              <a:t>Ownership</a:t>
            </a:r>
          </a:p>
          <a:p>
            <a:pPr marL="800100" lvl="1" indent="-342900" algn="just">
              <a:buFont typeface="Arial" panose="020B0604020202090204"/>
              <a:buChar char="•"/>
            </a:pPr>
            <a:r>
              <a:rPr lang="en-US" sz="1800" dirty="0"/>
              <a:t>Resources</a:t>
            </a:r>
          </a:p>
          <a:p>
            <a:pPr marL="800100" lvl="1" indent="-342900" algn="just">
              <a:buFont typeface="Arial" panose="020B0604020202090204"/>
              <a:buChar char="•"/>
            </a:pPr>
            <a:r>
              <a:rPr lang="en-US" sz="1800" dirty="0"/>
              <a:t>Roles</a:t>
            </a:r>
          </a:p>
          <a:p>
            <a:pPr marL="800100" lvl="1" indent="-342900" algn="just">
              <a:buFont typeface="Arial" panose="020B0604020202090204"/>
              <a:buChar char="•"/>
            </a:pPr>
            <a:r>
              <a:rPr lang="en-US" sz="1800" dirty="0"/>
              <a:t>Risks</a:t>
            </a:r>
          </a:p>
          <a:p>
            <a:pPr marL="800100" lvl="1" indent="-342900" algn="just">
              <a:buFont typeface="Arial" panose="020B0604020202090204"/>
              <a:buChar char="•"/>
            </a:pPr>
            <a:endParaRPr lang="en-US" sz="1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092367"/>
              </p:ext>
            </p:extLst>
          </p:nvPr>
        </p:nvGraphicFramePr>
        <p:xfrm>
          <a:off x="3779912" y="2205992"/>
          <a:ext cx="4896544" cy="23762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4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11">
                <a:tc>
                  <a:txBody>
                    <a:bodyPr/>
                    <a:lstStyle/>
                    <a:p>
                      <a:r>
                        <a:rPr lang="en-US" baseline="0" dirty="0"/>
                        <a:t>Start-end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Repetitive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11">
                <a:tc>
                  <a:txBody>
                    <a:bodyPr/>
                    <a:lstStyle/>
                    <a:p>
                      <a:r>
                        <a:rPr lang="en-US" dirty="0"/>
                        <a:t>Unique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Standard/Same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11">
                <a:tc>
                  <a:txBody>
                    <a:bodyPr/>
                    <a:lstStyle/>
                    <a:p>
                      <a:r>
                        <a:rPr lang="en-US" dirty="0"/>
                        <a:t>Temporary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On-going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11">
                <a:tc>
                  <a:txBody>
                    <a:bodyPr/>
                    <a:lstStyle/>
                    <a:p>
                      <a:r>
                        <a:rPr lang="en-US" dirty="0"/>
                        <a:t>High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</a:t>
                      </a:r>
                      <a:r>
                        <a:rPr lang="en-US" baseline="0" dirty="0"/>
                        <a:t> risk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207">
                <a:tc>
                  <a:txBody>
                    <a:bodyPr/>
                    <a:lstStyle/>
                    <a:p>
                      <a:r>
                        <a:rPr lang="en-US" dirty="0"/>
                        <a:t>Project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Process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12160" y="2211751"/>
            <a:ext cx="453970" cy="359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vs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6491064" cy="1028700"/>
          </a:xfrm>
        </p:spPr>
        <p:txBody>
          <a:bodyPr>
            <a:normAutofit/>
          </a:bodyPr>
          <a:lstStyle/>
          <a:p>
            <a:r>
              <a:rPr lang="en-US" dirty="0"/>
              <a:t>Activity 2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7C0AF63-D16B-C457-41D9-C895A18DE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63638"/>
            <a:ext cx="7620000" cy="3280172"/>
          </a:xfrm>
        </p:spPr>
        <p:txBody>
          <a:bodyPr/>
          <a:lstStyle/>
          <a:p>
            <a:pPr lvl="1"/>
            <a:r>
              <a:rPr lang="en-US" dirty="0"/>
              <a:t>Try to identify the LARGEST project each of you have been involved with.</a:t>
            </a:r>
          </a:p>
          <a:p>
            <a:pPr lvl="1"/>
            <a:r>
              <a:rPr lang="en-US" dirty="0"/>
              <a:t>You don’t have to be the project manager – if not, what was your role? (team member, developer, analyst?)</a:t>
            </a:r>
          </a:p>
          <a:p>
            <a:pPr lvl="1"/>
            <a:r>
              <a:rPr lang="en-US" dirty="0"/>
              <a:t>How the project you have identified meets the criteria:</a:t>
            </a:r>
          </a:p>
          <a:p>
            <a:pPr lvl="2"/>
            <a:r>
              <a:rPr lang="en-US" dirty="0"/>
              <a:t>Unique</a:t>
            </a:r>
          </a:p>
          <a:p>
            <a:pPr lvl="2"/>
            <a:r>
              <a:rPr lang="en-US" dirty="0"/>
              <a:t>Temporary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464" y="411510"/>
            <a:ext cx="7881968" cy="10287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example projects by Deakin students in capstone</a:t>
            </a:r>
          </a:p>
        </p:txBody>
      </p:sp>
      <p:pic>
        <p:nvPicPr>
          <p:cNvPr id="3" name="DataBytes_Showcase_2023_T1.mp4">
            <a:hlinkClick r:id="" action="ppaction://media"/>
            <a:extLst>
              <a:ext uri="{FF2B5EF4-FFF2-40B4-BE49-F238E27FC236}">
                <a16:creationId xmlns:a16="http://schemas.microsoft.com/office/drawing/2014/main" id="{4837949A-61CB-23FC-0A45-ED528CF3A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384" y="1870686"/>
            <a:ext cx="3966816" cy="2231334"/>
          </a:xfrm>
          <a:prstGeom prst="rect">
            <a:avLst/>
          </a:prstGeom>
        </p:spPr>
      </p:pic>
      <p:pic>
        <p:nvPicPr>
          <p:cNvPr id="6" name="ThothTechShowCaseT12023.mp4">
            <a:hlinkClick r:id="" action="ppaction://media"/>
            <a:extLst>
              <a:ext uri="{FF2B5EF4-FFF2-40B4-BE49-F238E27FC236}">
                <a16:creationId xmlns:a16="http://schemas.microsoft.com/office/drawing/2014/main" id="{CC225D51-DA85-3DFB-80B6-B66C8A565EE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1870686"/>
            <a:ext cx="4267198" cy="2231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148992-A47F-41C8-3BAA-2B6B0C904C6A}"/>
              </a:ext>
            </a:extLst>
          </p:cNvPr>
          <p:cNvSpPr txBox="1"/>
          <p:nvPr/>
        </p:nvSpPr>
        <p:spPr>
          <a:xfrm>
            <a:off x="1691322" y="416316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DataByte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EE694-B125-E238-2484-4F2766DE3D5B}"/>
              </a:ext>
            </a:extLst>
          </p:cNvPr>
          <p:cNvSpPr txBox="1"/>
          <p:nvPr/>
        </p:nvSpPr>
        <p:spPr>
          <a:xfrm>
            <a:off x="6267740" y="4163164"/>
            <a:ext cx="12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ThothTech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97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6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606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539"/>
            <a:ext cx="6491064" cy="1028700"/>
          </a:xfrm>
        </p:spPr>
        <p:txBody>
          <a:bodyPr>
            <a:normAutofit/>
          </a:bodyPr>
          <a:lstStyle/>
          <a:p>
            <a:r>
              <a:rPr lang="en-US" dirty="0"/>
              <a:t>Project success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7C0AF63-D16B-C457-41D9-C895A18DE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9622"/>
            <a:ext cx="7620000" cy="3280172"/>
          </a:xfrm>
        </p:spPr>
        <p:txBody>
          <a:bodyPr/>
          <a:lstStyle/>
          <a:p>
            <a:pPr lvl="1"/>
            <a:r>
              <a:rPr lang="en-US" dirty="0"/>
              <a:t>Traditionally: meet </a:t>
            </a:r>
            <a:r>
              <a:rPr lang="en-US" b="1" dirty="0"/>
              <a:t>project objectives</a:t>
            </a:r>
            <a:r>
              <a:rPr lang="en-US" dirty="0"/>
              <a:t> – delivers the promised scope on time, within budget…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effective measure: satisfied customer </a:t>
            </a:r>
          </a:p>
        </p:txBody>
      </p:sp>
    </p:spTree>
    <p:extLst>
      <p:ext uri="{BB962C8B-B14F-4D97-AF65-F5344CB8AC3E}">
        <p14:creationId xmlns:p14="http://schemas.microsoft.com/office/powerpoint/2010/main" val="25376771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10118</TotalTime>
  <Words>1621</Words>
  <Application>Microsoft Macintosh PowerPoint</Application>
  <PresentationFormat>On-screen Show (16:9)</PresentationFormat>
  <Paragraphs>282</Paragraphs>
  <Slides>45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Arial Black</vt:lpstr>
      <vt:lpstr>Calibri</vt:lpstr>
      <vt:lpstr>Essential</vt:lpstr>
      <vt:lpstr>SIT374: Project Management </vt:lpstr>
      <vt:lpstr>Resources</vt:lpstr>
      <vt:lpstr>What are to be delivered</vt:lpstr>
      <vt:lpstr>Activity 1</vt:lpstr>
      <vt:lpstr>Project…</vt:lpstr>
      <vt:lpstr>What is a Project?</vt:lpstr>
      <vt:lpstr>Activity 2</vt:lpstr>
      <vt:lpstr>Some example projects by Deakin students in capstone</vt:lpstr>
      <vt:lpstr>Project success</vt:lpstr>
      <vt:lpstr>Project Failure</vt:lpstr>
      <vt:lpstr>Activity: What do you think Could Be the problem?</vt:lpstr>
      <vt:lpstr>Project Success &amp; Failure Factors</vt:lpstr>
      <vt:lpstr>Project Triple Constraints</vt:lpstr>
      <vt:lpstr>Activity 3 – How to approach a project</vt:lpstr>
      <vt:lpstr>Project Management…</vt:lpstr>
      <vt:lpstr>What is Project Management?</vt:lpstr>
      <vt:lpstr>Why is Project Management important?</vt:lpstr>
      <vt:lpstr>More on the benefits</vt:lpstr>
      <vt:lpstr>Why learn project management</vt:lpstr>
      <vt:lpstr>History of project management</vt:lpstr>
      <vt:lpstr>History of project management (continued)</vt:lpstr>
      <vt:lpstr>History of project management (continued)</vt:lpstr>
      <vt:lpstr>History of project management (continued)</vt:lpstr>
      <vt:lpstr>Project Stakeholders</vt:lpstr>
      <vt:lpstr>Activity 4</vt:lpstr>
      <vt:lpstr>The role of the project manager (Project management expertise)</vt:lpstr>
      <vt:lpstr>Knowledge Areas</vt:lpstr>
      <vt:lpstr>Project vs. Program vs. Portfolio</vt:lpstr>
      <vt:lpstr>Project vs. Program vs. Portfolio</vt:lpstr>
      <vt:lpstr>Project vs. Program vs. Portfolio</vt:lpstr>
      <vt:lpstr>Project phases, life cycles and management processes …</vt:lpstr>
      <vt:lpstr>Project phases</vt:lpstr>
      <vt:lpstr>Project Life Cycle VS. systems development life cycle</vt:lpstr>
      <vt:lpstr>PLC VS. SDLC</vt:lpstr>
      <vt:lpstr>Classification of  SDLC models</vt:lpstr>
      <vt:lpstr>Predictive VS. Adaptive</vt:lpstr>
      <vt:lpstr>Activity 5</vt:lpstr>
      <vt:lpstr>Project management process groups</vt:lpstr>
      <vt:lpstr>Project management process groups</vt:lpstr>
      <vt:lpstr>Activity 6</vt:lpstr>
      <vt:lpstr>PLC, management process groups and knowledge areas</vt:lpstr>
      <vt:lpstr>Process groups and knowledge areas mapping</vt:lpstr>
      <vt:lpstr>Process groups and knowledge areas mapping</vt:lpstr>
      <vt:lpstr>Summary</vt:lpstr>
      <vt:lpstr>What is next</vt:lpstr>
    </vt:vector>
  </TitlesOfParts>
  <Company>Deakin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compmaths</dc:creator>
  <cp:lastModifiedBy>Luxing Yang</cp:lastModifiedBy>
  <cp:revision>421</cp:revision>
  <dcterms:created xsi:type="dcterms:W3CDTF">2022-05-02T00:34:54Z</dcterms:created>
  <dcterms:modified xsi:type="dcterms:W3CDTF">2024-05-07T01:49:17Z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1033-3.3.0.5120</vt:lpwstr>
  </property>
</Properties>
</file>